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c077fcb7c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898a171114746"/>
  </p:sldMasterIdLst>
  <p:sldIdLst>
    <p:sldId xmlns:r="http://schemas.openxmlformats.org/officeDocument/2006/relationships" id="256" r:id="R60b12f68acd54e59"/>
    <p:sldId xmlns:r="http://schemas.openxmlformats.org/officeDocument/2006/relationships" id="257" r:id="Rf47d164cfb724549"/>
    <p:sldId xmlns:r="http://schemas.openxmlformats.org/officeDocument/2006/relationships" id="258" r:id="Rdcd3322d36964711"/>
    <p:sldId xmlns:r="http://schemas.openxmlformats.org/officeDocument/2006/relationships" id="259" r:id="R3c448a6d9bd14886"/>
    <p:sldId xmlns:r="http://schemas.openxmlformats.org/officeDocument/2006/relationships" id="260" r:id="Reb27802950a7438e"/>
    <p:sldId xmlns:r="http://schemas.openxmlformats.org/officeDocument/2006/relationships" id="261" r:id="R6123b21227b7487d"/>
    <p:sldId xmlns:r="http://schemas.openxmlformats.org/officeDocument/2006/relationships" id="262" r:id="R286cf058e285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898a171114746" /><Relationship Type="http://schemas.openxmlformats.org/officeDocument/2006/relationships/slide" Target="/ppt/slides/slide1.xml" Id="R60b12f68acd54e59" /><Relationship Type="http://schemas.openxmlformats.org/officeDocument/2006/relationships/slide" Target="/ppt/slides/slide2.xml" Id="Rf47d164cfb724549" /><Relationship Type="http://schemas.openxmlformats.org/officeDocument/2006/relationships/slide" Target="/ppt/slides/slide3.xml" Id="Rdcd3322d36964711" /><Relationship Type="http://schemas.openxmlformats.org/officeDocument/2006/relationships/slide" Target="/ppt/slides/slide4.xml" Id="R3c448a6d9bd14886" /><Relationship Type="http://schemas.openxmlformats.org/officeDocument/2006/relationships/slide" Target="/ppt/slides/slide5.xml" Id="Reb27802950a7438e" /><Relationship Type="http://schemas.openxmlformats.org/officeDocument/2006/relationships/slide" Target="/ppt/slides/slide6.xml" Id="R6123b21227b7487d" /><Relationship Type="http://schemas.openxmlformats.org/officeDocument/2006/relationships/slide" Target="/ppt/slides/slide7.xml" Id="R286cf058e285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a9585d2b2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231be04c44318" /><Relationship Type="http://schemas.openxmlformats.org/officeDocument/2006/relationships/theme" Target="/ppt/slideMasters/theme/theme1.xml" Id="Rafff3092fcc4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231be04c4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22a1fc2fd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685f1b6e6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3e641c0f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c98585821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88d4c02c6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a00c9c1fb46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81a788a68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5 119 348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14 700 719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16 470 262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KENNETH OWER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Finanstorget AS, 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917 761 183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