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38d961894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0c34398804b2e"/>
  </p:sldMasterIdLst>
  <p:sldIdLst>
    <p:sldId xmlns:r="http://schemas.openxmlformats.org/officeDocument/2006/relationships" id="256" r:id="R65af762bd34b41b0"/>
    <p:sldId xmlns:r="http://schemas.openxmlformats.org/officeDocument/2006/relationships" id="257" r:id="R090627d7f2f345cb"/>
    <p:sldId xmlns:r="http://schemas.openxmlformats.org/officeDocument/2006/relationships" id="258" r:id="R4c49c927258e456c"/>
    <p:sldId xmlns:r="http://schemas.openxmlformats.org/officeDocument/2006/relationships" id="259" r:id="R31658e130561404b"/>
    <p:sldId xmlns:r="http://schemas.openxmlformats.org/officeDocument/2006/relationships" id="260" r:id="R94b8c2adaaec4ba9"/>
    <p:sldId xmlns:r="http://schemas.openxmlformats.org/officeDocument/2006/relationships" id="261" r:id="R168236025d39449b"/>
    <p:sldId xmlns:r="http://schemas.openxmlformats.org/officeDocument/2006/relationships" id="262" r:id="Rb89b659e1cd5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0c34398804b2e" /><Relationship Type="http://schemas.openxmlformats.org/officeDocument/2006/relationships/slide" Target="/ppt/slides/slide1.xml" Id="R65af762bd34b41b0" /><Relationship Type="http://schemas.openxmlformats.org/officeDocument/2006/relationships/slide" Target="/ppt/slides/slide2.xml" Id="R090627d7f2f345cb" /><Relationship Type="http://schemas.openxmlformats.org/officeDocument/2006/relationships/slide" Target="/ppt/slides/slide3.xml" Id="R4c49c927258e456c" /><Relationship Type="http://schemas.openxmlformats.org/officeDocument/2006/relationships/slide" Target="/ppt/slides/slide4.xml" Id="R31658e130561404b" /><Relationship Type="http://schemas.openxmlformats.org/officeDocument/2006/relationships/slide" Target="/ppt/slides/slide5.xml" Id="R94b8c2adaaec4ba9" /><Relationship Type="http://schemas.openxmlformats.org/officeDocument/2006/relationships/slide" Target="/ppt/slides/slide6.xml" Id="R168236025d39449b" /><Relationship Type="http://schemas.openxmlformats.org/officeDocument/2006/relationships/slide" Target="/ppt/slides/slide7.xml" Id="Rb89b659e1cd5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00d1e5eaf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bd18bd584844" /><Relationship Type="http://schemas.openxmlformats.org/officeDocument/2006/relationships/theme" Target="/ppt/slideMasters/theme/theme1.xml" Id="R4a2e7c5d65ea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3bd18bd58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9611aaf3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1f8b84060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381bb607c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c0902eec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167995b2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a2f9a048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6a16c3730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