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bae7561de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c0efb7b524a1a"/>
  </p:sldMasterIdLst>
  <p:sldIdLst>
    <p:sldId xmlns:r="http://schemas.openxmlformats.org/officeDocument/2006/relationships" id="256" r:id="R1439d9cb35fa4f5f"/>
    <p:sldId xmlns:r="http://schemas.openxmlformats.org/officeDocument/2006/relationships" id="257" r:id="Ra82c560911c7452b"/>
    <p:sldId xmlns:r="http://schemas.openxmlformats.org/officeDocument/2006/relationships" id="258" r:id="R4d7a28ee65bb438f"/>
    <p:sldId xmlns:r="http://schemas.openxmlformats.org/officeDocument/2006/relationships" id="259" r:id="R4db795409133477a"/>
    <p:sldId xmlns:r="http://schemas.openxmlformats.org/officeDocument/2006/relationships" id="260" r:id="Re1b7f90807764417"/>
    <p:sldId xmlns:r="http://schemas.openxmlformats.org/officeDocument/2006/relationships" id="261" r:id="R7d2cf7ffa6514d60"/>
    <p:sldId xmlns:r="http://schemas.openxmlformats.org/officeDocument/2006/relationships" id="262" r:id="R541129232225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c0efb7b524a1a" /><Relationship Type="http://schemas.openxmlformats.org/officeDocument/2006/relationships/slide" Target="/ppt/slides/slide1.xml" Id="R1439d9cb35fa4f5f" /><Relationship Type="http://schemas.openxmlformats.org/officeDocument/2006/relationships/slide" Target="/ppt/slides/slide2.xml" Id="Ra82c560911c7452b" /><Relationship Type="http://schemas.openxmlformats.org/officeDocument/2006/relationships/slide" Target="/ppt/slides/slide3.xml" Id="R4d7a28ee65bb438f" /><Relationship Type="http://schemas.openxmlformats.org/officeDocument/2006/relationships/slide" Target="/ppt/slides/slide4.xml" Id="R4db795409133477a" /><Relationship Type="http://schemas.openxmlformats.org/officeDocument/2006/relationships/slide" Target="/ppt/slides/slide5.xml" Id="Re1b7f90807764417" /><Relationship Type="http://schemas.openxmlformats.org/officeDocument/2006/relationships/slide" Target="/ppt/slides/slide6.xml" Id="R7d2cf7ffa6514d60" /><Relationship Type="http://schemas.openxmlformats.org/officeDocument/2006/relationships/slide" Target="/ppt/slides/slide7.xml" Id="R541129232225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e305e661d4f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f9f733794933" /><Relationship Type="http://schemas.openxmlformats.org/officeDocument/2006/relationships/theme" Target="/ppt/slideMasters/theme/theme1.xml" Id="R3ae6a8892a82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8f9f73379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386800e6c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dbac89c8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98ef084f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8f4065ee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8867286234b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6eec2346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78e4440d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BETA INVESTMENT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BETA INVESTMENT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36 298 515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36 473 418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VIVIAN BØE INVEST AS  –  42,7 %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ANHU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917 812 489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BETA INVESTMENT HOLDING AS</a:t>
            </a:r>
          </a:p>
        </p:txBody>
      </p:sp>
    </p:spTree>
  </p:cSld>
  <p:clrMapOvr>
    <a:masterClrMapping xmlns:a="http://schemas.openxmlformats.org/drawingml/2006/main"/>
  </p:clrMapOvr>
</p:sld>
</file>