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07c8b44f8a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165b48a674fe9"/>
  </p:sldMasterIdLst>
  <p:sldIdLst>
    <p:sldId xmlns:r="http://schemas.openxmlformats.org/officeDocument/2006/relationships" id="256" r:id="R1d47f59ee6ba40b4"/>
    <p:sldId xmlns:r="http://schemas.openxmlformats.org/officeDocument/2006/relationships" id="257" r:id="R704d80a4f1ad41f1"/>
    <p:sldId xmlns:r="http://schemas.openxmlformats.org/officeDocument/2006/relationships" id="258" r:id="Rea2d9d9ca128402d"/>
    <p:sldId xmlns:r="http://schemas.openxmlformats.org/officeDocument/2006/relationships" id="259" r:id="Rdb1b8ec293fa48fd"/>
    <p:sldId xmlns:r="http://schemas.openxmlformats.org/officeDocument/2006/relationships" id="260" r:id="R9f98bea1402a449d"/>
    <p:sldId xmlns:r="http://schemas.openxmlformats.org/officeDocument/2006/relationships" id="261" r:id="R3c67e44841fc4beb"/>
    <p:sldId xmlns:r="http://schemas.openxmlformats.org/officeDocument/2006/relationships" id="262" r:id="R6a6d28e250a2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165b48a674fe9" /><Relationship Type="http://schemas.openxmlformats.org/officeDocument/2006/relationships/slide" Target="/ppt/slides/slide1.xml" Id="R1d47f59ee6ba40b4" /><Relationship Type="http://schemas.openxmlformats.org/officeDocument/2006/relationships/slide" Target="/ppt/slides/slide2.xml" Id="R704d80a4f1ad41f1" /><Relationship Type="http://schemas.openxmlformats.org/officeDocument/2006/relationships/slide" Target="/ppt/slides/slide3.xml" Id="Rea2d9d9ca128402d" /><Relationship Type="http://schemas.openxmlformats.org/officeDocument/2006/relationships/slide" Target="/ppt/slides/slide4.xml" Id="Rdb1b8ec293fa48fd" /><Relationship Type="http://schemas.openxmlformats.org/officeDocument/2006/relationships/slide" Target="/ppt/slides/slide5.xml" Id="R9f98bea1402a449d" /><Relationship Type="http://schemas.openxmlformats.org/officeDocument/2006/relationships/slide" Target="/ppt/slides/slide6.xml" Id="R3c67e44841fc4beb" /><Relationship Type="http://schemas.openxmlformats.org/officeDocument/2006/relationships/slide" Target="/ppt/slides/slide7.xml" Id="R6a6d28e250a2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a97df9c30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cc5188a95466c" /><Relationship Type="http://schemas.openxmlformats.org/officeDocument/2006/relationships/theme" Target="/ppt/slideMasters/theme/theme1.xml" Id="Rdf54fe5de6c4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cc5188a95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f5d4b0694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2cf85195c4b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1e47db890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6307b769649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93c43fd24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6c639e29447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b160187b6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MEDEN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−187 620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3 339 017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3 344 717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HELLELAND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Vigdelsvegen 641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MEDEN AS</a:t>
            </a:r>
          </a:p>
        </p:txBody>
      </p:sp>
    </p:spTree>
  </p:cSld>
  <p:clrMapOvr>
    <a:masterClrMapping xmlns:a="http://schemas.openxmlformats.org/drawingml/2006/main"/>
  </p:clrMapOvr>
</p:sld>
</file>