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f816affc2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2c618220a4500"/>
  </p:sldMasterIdLst>
  <p:sldIdLst>
    <p:sldId xmlns:r="http://schemas.openxmlformats.org/officeDocument/2006/relationships" id="256" r:id="R9706e77ecc2243c1"/>
    <p:sldId xmlns:r="http://schemas.openxmlformats.org/officeDocument/2006/relationships" id="257" r:id="Red4fd95910f04a10"/>
    <p:sldId xmlns:r="http://schemas.openxmlformats.org/officeDocument/2006/relationships" id="258" r:id="Rddbaecdef40f4be8"/>
    <p:sldId xmlns:r="http://schemas.openxmlformats.org/officeDocument/2006/relationships" id="259" r:id="R8b74741e1df249b2"/>
    <p:sldId xmlns:r="http://schemas.openxmlformats.org/officeDocument/2006/relationships" id="260" r:id="R6cf7d34f24cc4bda"/>
    <p:sldId xmlns:r="http://schemas.openxmlformats.org/officeDocument/2006/relationships" id="261" r:id="R3eb53ef0a9164d79"/>
    <p:sldId xmlns:r="http://schemas.openxmlformats.org/officeDocument/2006/relationships" id="262" r:id="R7881c732d4c3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2c618220a4500" /><Relationship Type="http://schemas.openxmlformats.org/officeDocument/2006/relationships/slide" Target="/ppt/slides/slide1.xml" Id="R9706e77ecc2243c1" /><Relationship Type="http://schemas.openxmlformats.org/officeDocument/2006/relationships/slide" Target="/ppt/slides/slide2.xml" Id="Red4fd95910f04a10" /><Relationship Type="http://schemas.openxmlformats.org/officeDocument/2006/relationships/slide" Target="/ppt/slides/slide3.xml" Id="Rddbaecdef40f4be8" /><Relationship Type="http://schemas.openxmlformats.org/officeDocument/2006/relationships/slide" Target="/ppt/slides/slide4.xml" Id="R8b74741e1df249b2" /><Relationship Type="http://schemas.openxmlformats.org/officeDocument/2006/relationships/slide" Target="/ppt/slides/slide5.xml" Id="R6cf7d34f24cc4bda" /><Relationship Type="http://schemas.openxmlformats.org/officeDocument/2006/relationships/slide" Target="/ppt/slides/slide6.xml" Id="R3eb53ef0a9164d79" /><Relationship Type="http://schemas.openxmlformats.org/officeDocument/2006/relationships/slide" Target="/ppt/slides/slide7.xml" Id="R7881c732d4c3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4a52a5c00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3f802b4a43e4" /><Relationship Type="http://schemas.openxmlformats.org/officeDocument/2006/relationships/theme" Target="/ppt/slideMasters/theme/theme1.xml" Id="R4d4302e80bbf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63f802b4a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25e1fe72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2356ed13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a2e414ef7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5277b1de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4ea0bd0af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c75b2643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6875f96fa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