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4e10deda026c4112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37845ea753a5461a"/>
  </p:sldMasterIdLst>
  <p:sldIdLst>
    <p:sldId xmlns:r="http://schemas.openxmlformats.org/officeDocument/2006/relationships" id="256" r:id="Rfa1be5f2f65f4ecc"/>
    <p:sldId xmlns:r="http://schemas.openxmlformats.org/officeDocument/2006/relationships" id="257" r:id="R4f975850d5e64385"/>
    <p:sldId xmlns:r="http://schemas.openxmlformats.org/officeDocument/2006/relationships" id="258" r:id="R1a9537e19186430b"/>
    <p:sldId xmlns:r="http://schemas.openxmlformats.org/officeDocument/2006/relationships" id="259" r:id="Ra638f932cfac4b12"/>
    <p:sldId xmlns:r="http://schemas.openxmlformats.org/officeDocument/2006/relationships" id="260" r:id="R89040aa40a944dfc"/>
    <p:sldId xmlns:r="http://schemas.openxmlformats.org/officeDocument/2006/relationships" id="261" r:id="R49b94813cbcd4a44"/>
    <p:sldId xmlns:r="http://schemas.openxmlformats.org/officeDocument/2006/relationships" id="262" r:id="R1aaf0498d96f4aaf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37845ea753a5461a" /><Relationship Type="http://schemas.openxmlformats.org/officeDocument/2006/relationships/slide" Target="/ppt/slides/slide1.xml" Id="Rfa1be5f2f65f4ecc" /><Relationship Type="http://schemas.openxmlformats.org/officeDocument/2006/relationships/slide" Target="/ppt/slides/slide2.xml" Id="R4f975850d5e64385" /><Relationship Type="http://schemas.openxmlformats.org/officeDocument/2006/relationships/slide" Target="/ppt/slides/slide3.xml" Id="R1a9537e19186430b" /><Relationship Type="http://schemas.openxmlformats.org/officeDocument/2006/relationships/slide" Target="/ppt/slides/slide4.xml" Id="Ra638f932cfac4b12" /><Relationship Type="http://schemas.openxmlformats.org/officeDocument/2006/relationships/slide" Target="/ppt/slides/slide5.xml" Id="R89040aa40a944dfc" /><Relationship Type="http://schemas.openxmlformats.org/officeDocument/2006/relationships/slide" Target="/ppt/slides/slide6.xml" Id="R49b94813cbcd4a44" /><Relationship Type="http://schemas.openxmlformats.org/officeDocument/2006/relationships/slide" Target="/ppt/slides/slide7.xml" Id="R1aaf0498d96f4aaf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13ef5eab2f394a89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f67102585e24473" /><Relationship Type="http://schemas.openxmlformats.org/officeDocument/2006/relationships/theme" Target="/ppt/slideMasters/theme/theme1.xml" Id="R8dca4de5af0242bf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0f67102585e24473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4b3cb9671ac4c3e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485269ffc2a46e4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8377cbf47644da3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c19b4ddf2734e9b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6d4a10f9bc5411e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2740cf2870f4908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cb192b338cb432c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SANDEN HOLDINGS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SANDEN HOLDINGS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SANDEN HOLDINGS AS ble etablert [år] og holder til i Langevåg.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SANDEN HOLDINGS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SANDEN HOLDINGS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SANDEN HOLDINGS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−28 207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−499 762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−1 910 661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1 503 672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SANDEN HOLDINGS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KRISTOFFER SANDEN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SANDEN HOLDINGS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Ura 4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6030 Langevåg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917 834 601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SANDEN HOLDINGS AS</a:t>
            </a:r>
          </a:p>
        </p:txBody>
      </p:sp>
    </p:spTree>
  </p:cSld>
  <p:clrMapOvr>
    <a:masterClrMapping xmlns:a="http://schemas.openxmlformats.org/drawingml/2006/main"/>
  </p:clrMapOvr>
</p:sld>
</file>