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7453f5ab0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27e0b85324004"/>
  </p:sldMasterIdLst>
  <p:sldIdLst>
    <p:sldId xmlns:r="http://schemas.openxmlformats.org/officeDocument/2006/relationships" id="256" r:id="R0c52f065aaa945b8"/>
    <p:sldId xmlns:r="http://schemas.openxmlformats.org/officeDocument/2006/relationships" id="257" r:id="R46676110fd384f48"/>
    <p:sldId xmlns:r="http://schemas.openxmlformats.org/officeDocument/2006/relationships" id="258" r:id="R6b5c99efe10b45e6"/>
    <p:sldId xmlns:r="http://schemas.openxmlformats.org/officeDocument/2006/relationships" id="259" r:id="R1b8d575a7a5c4f1e"/>
    <p:sldId xmlns:r="http://schemas.openxmlformats.org/officeDocument/2006/relationships" id="260" r:id="R11b378f5ee0d47e8"/>
    <p:sldId xmlns:r="http://schemas.openxmlformats.org/officeDocument/2006/relationships" id="261" r:id="R633e996789d14963"/>
    <p:sldId xmlns:r="http://schemas.openxmlformats.org/officeDocument/2006/relationships" id="262" r:id="R055f563a70dd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27e0b85324004" /><Relationship Type="http://schemas.openxmlformats.org/officeDocument/2006/relationships/slide" Target="/ppt/slides/slide1.xml" Id="R0c52f065aaa945b8" /><Relationship Type="http://schemas.openxmlformats.org/officeDocument/2006/relationships/slide" Target="/ppt/slides/slide2.xml" Id="R46676110fd384f48" /><Relationship Type="http://schemas.openxmlformats.org/officeDocument/2006/relationships/slide" Target="/ppt/slides/slide3.xml" Id="R6b5c99efe10b45e6" /><Relationship Type="http://schemas.openxmlformats.org/officeDocument/2006/relationships/slide" Target="/ppt/slides/slide4.xml" Id="R1b8d575a7a5c4f1e" /><Relationship Type="http://schemas.openxmlformats.org/officeDocument/2006/relationships/slide" Target="/ppt/slides/slide5.xml" Id="R11b378f5ee0d47e8" /><Relationship Type="http://schemas.openxmlformats.org/officeDocument/2006/relationships/slide" Target="/ppt/slides/slide6.xml" Id="R633e996789d14963" /><Relationship Type="http://schemas.openxmlformats.org/officeDocument/2006/relationships/slide" Target="/ppt/slides/slide7.xml" Id="R055f563a70dd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9cabb93f6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86eaceff4f42" /><Relationship Type="http://schemas.openxmlformats.org/officeDocument/2006/relationships/theme" Target="/ppt/slideMasters/theme/theme1.xml" Id="Rae70f37185e8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986eaceff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e1ce7e4b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2503f236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69a519cb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b7625ed5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1057cc7e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31435a8843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860084d0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