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97bcb3056d45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d4e9787f14085"/>
  </p:sldMasterIdLst>
  <p:sldIdLst>
    <p:sldId xmlns:r="http://schemas.openxmlformats.org/officeDocument/2006/relationships" id="256" r:id="Rc2bbece6c4604cda"/>
    <p:sldId xmlns:r="http://schemas.openxmlformats.org/officeDocument/2006/relationships" id="257" r:id="R7640483d51c0491d"/>
    <p:sldId xmlns:r="http://schemas.openxmlformats.org/officeDocument/2006/relationships" id="258" r:id="Ra5ade4f33ccd44e6"/>
    <p:sldId xmlns:r="http://schemas.openxmlformats.org/officeDocument/2006/relationships" id="259" r:id="R0fcc748c8c9a42b2"/>
    <p:sldId xmlns:r="http://schemas.openxmlformats.org/officeDocument/2006/relationships" id="260" r:id="R9b3eaf4b73514853"/>
    <p:sldId xmlns:r="http://schemas.openxmlformats.org/officeDocument/2006/relationships" id="261" r:id="R3dae9472f5814a3e"/>
    <p:sldId xmlns:r="http://schemas.openxmlformats.org/officeDocument/2006/relationships" id="262" r:id="Rb9e56f60a274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d4e9787f14085" /><Relationship Type="http://schemas.openxmlformats.org/officeDocument/2006/relationships/slide" Target="/ppt/slides/slide1.xml" Id="Rc2bbece6c4604cda" /><Relationship Type="http://schemas.openxmlformats.org/officeDocument/2006/relationships/slide" Target="/ppt/slides/slide2.xml" Id="R7640483d51c0491d" /><Relationship Type="http://schemas.openxmlformats.org/officeDocument/2006/relationships/slide" Target="/ppt/slides/slide3.xml" Id="Ra5ade4f33ccd44e6" /><Relationship Type="http://schemas.openxmlformats.org/officeDocument/2006/relationships/slide" Target="/ppt/slides/slide4.xml" Id="R0fcc748c8c9a42b2" /><Relationship Type="http://schemas.openxmlformats.org/officeDocument/2006/relationships/slide" Target="/ppt/slides/slide5.xml" Id="R9b3eaf4b73514853" /><Relationship Type="http://schemas.openxmlformats.org/officeDocument/2006/relationships/slide" Target="/ppt/slides/slide6.xml" Id="R3dae9472f5814a3e" /><Relationship Type="http://schemas.openxmlformats.org/officeDocument/2006/relationships/slide" Target="/ppt/slides/slide7.xml" Id="Rb9e56f60a274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bee1691ae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02f7e07aa4c4a" /><Relationship Type="http://schemas.openxmlformats.org/officeDocument/2006/relationships/theme" Target="/ppt/slideMasters/theme/theme1.xml" Id="Rae156d7035b44c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802f7e07aa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b1ed7860a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8c793ffb3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f9d41af5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3dde63a2d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c5893e1dc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4ff7c84d2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989aead4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