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274f105b04b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5d2dc949084887"/>
  </p:sldMasterIdLst>
  <p:sldIdLst>
    <p:sldId xmlns:r="http://schemas.openxmlformats.org/officeDocument/2006/relationships" id="256" r:id="R8afdec58dcd44a15"/>
    <p:sldId xmlns:r="http://schemas.openxmlformats.org/officeDocument/2006/relationships" id="257" r:id="Rf2038680d448441a"/>
    <p:sldId xmlns:r="http://schemas.openxmlformats.org/officeDocument/2006/relationships" id="258" r:id="Rc0c904d0d0a74090"/>
    <p:sldId xmlns:r="http://schemas.openxmlformats.org/officeDocument/2006/relationships" id="259" r:id="R338698f43a5342e7"/>
    <p:sldId xmlns:r="http://schemas.openxmlformats.org/officeDocument/2006/relationships" id="260" r:id="Rf12e43545ce04f02"/>
    <p:sldId xmlns:r="http://schemas.openxmlformats.org/officeDocument/2006/relationships" id="261" r:id="R41c76888b033423e"/>
    <p:sldId xmlns:r="http://schemas.openxmlformats.org/officeDocument/2006/relationships" id="262" r:id="Rad8864b81dbf4f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d2dc949084887" /><Relationship Type="http://schemas.openxmlformats.org/officeDocument/2006/relationships/slide" Target="/ppt/slides/slide1.xml" Id="R8afdec58dcd44a15" /><Relationship Type="http://schemas.openxmlformats.org/officeDocument/2006/relationships/slide" Target="/ppt/slides/slide2.xml" Id="Rf2038680d448441a" /><Relationship Type="http://schemas.openxmlformats.org/officeDocument/2006/relationships/slide" Target="/ppt/slides/slide3.xml" Id="Rc0c904d0d0a74090" /><Relationship Type="http://schemas.openxmlformats.org/officeDocument/2006/relationships/slide" Target="/ppt/slides/slide4.xml" Id="R338698f43a5342e7" /><Relationship Type="http://schemas.openxmlformats.org/officeDocument/2006/relationships/slide" Target="/ppt/slides/slide5.xml" Id="Rf12e43545ce04f02" /><Relationship Type="http://schemas.openxmlformats.org/officeDocument/2006/relationships/slide" Target="/ppt/slides/slide6.xml" Id="R41c76888b033423e" /><Relationship Type="http://schemas.openxmlformats.org/officeDocument/2006/relationships/slide" Target="/ppt/slides/slide7.xml" Id="Rad8864b81dbf4f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cb9c6f28984d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07d26c3e3432b" /><Relationship Type="http://schemas.openxmlformats.org/officeDocument/2006/relationships/theme" Target="/ppt/slideMasters/theme/theme1.xml" Id="Rcbf8bc23f6b047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c07d26c3e343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9079dc1ec47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24660415343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14c23d7b641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0de74535b41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a51138e0b44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cc195037c47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6b4bb253541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6 684 988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−1 064 837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−1 223 700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−1 193 728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10 653 596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917 840 997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AS</a:t>
            </a:r>
          </a:p>
        </p:txBody>
      </p:sp>
    </p:spTree>
  </p:cSld>
  <p:clrMapOvr>
    <a:masterClrMapping xmlns:a="http://schemas.openxmlformats.org/drawingml/2006/main"/>
  </p:clrMapOvr>
</p:sld>
</file>