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47522d030c48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fd4be76a0c405d"/>
  </p:sldMasterIdLst>
  <p:sldIdLst>
    <p:sldId xmlns:r="http://schemas.openxmlformats.org/officeDocument/2006/relationships" id="256" r:id="R854ac2b032154aaa"/>
    <p:sldId xmlns:r="http://schemas.openxmlformats.org/officeDocument/2006/relationships" id="257" r:id="Rabe91db6d86a47f9"/>
    <p:sldId xmlns:r="http://schemas.openxmlformats.org/officeDocument/2006/relationships" id="258" r:id="R404670f1744b4cf6"/>
    <p:sldId xmlns:r="http://schemas.openxmlformats.org/officeDocument/2006/relationships" id="259" r:id="R04f312e27d054c7f"/>
    <p:sldId xmlns:r="http://schemas.openxmlformats.org/officeDocument/2006/relationships" id="260" r:id="R7e38e4960bda4c86"/>
    <p:sldId xmlns:r="http://schemas.openxmlformats.org/officeDocument/2006/relationships" id="261" r:id="Rd5210304ed4c4662"/>
    <p:sldId xmlns:r="http://schemas.openxmlformats.org/officeDocument/2006/relationships" id="262" r:id="R9286ae1e69a74f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fd4be76a0c405d" /><Relationship Type="http://schemas.openxmlformats.org/officeDocument/2006/relationships/slide" Target="/ppt/slides/slide1.xml" Id="R854ac2b032154aaa" /><Relationship Type="http://schemas.openxmlformats.org/officeDocument/2006/relationships/slide" Target="/ppt/slides/slide2.xml" Id="Rabe91db6d86a47f9" /><Relationship Type="http://schemas.openxmlformats.org/officeDocument/2006/relationships/slide" Target="/ppt/slides/slide3.xml" Id="R404670f1744b4cf6" /><Relationship Type="http://schemas.openxmlformats.org/officeDocument/2006/relationships/slide" Target="/ppt/slides/slide4.xml" Id="R04f312e27d054c7f" /><Relationship Type="http://schemas.openxmlformats.org/officeDocument/2006/relationships/slide" Target="/ppt/slides/slide5.xml" Id="R7e38e4960bda4c86" /><Relationship Type="http://schemas.openxmlformats.org/officeDocument/2006/relationships/slide" Target="/ppt/slides/slide6.xml" Id="Rd5210304ed4c4662" /><Relationship Type="http://schemas.openxmlformats.org/officeDocument/2006/relationships/slide" Target="/ppt/slides/slide7.xml" Id="R9286ae1e69a74f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bb1bfecfc442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8c2da7ef34161" /><Relationship Type="http://schemas.openxmlformats.org/officeDocument/2006/relationships/theme" Target="/ppt/slideMasters/theme/theme1.xml" Id="R6d0daaea306349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58c2da7ef341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fa1b95c1f4a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921181ab741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11776f7bf47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a93b7f42c4e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ad51cd60042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c85710e3640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e9a42ce9c40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A-R HELGEMO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A-R HELGEMO HOLDING AS ble etablert [år] og holder til i Singsås.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482 094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679 656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ROAR HELGEMO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Arnt Roar Helgemo,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7387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917 841 012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