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a00ebac9ad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141dcbb25463a"/>
  </p:sldMasterIdLst>
  <p:sldIdLst>
    <p:sldId xmlns:r="http://schemas.openxmlformats.org/officeDocument/2006/relationships" id="256" r:id="R0b38357678584f39"/>
    <p:sldId xmlns:r="http://schemas.openxmlformats.org/officeDocument/2006/relationships" id="257" r:id="R83208dffcd34493e"/>
    <p:sldId xmlns:r="http://schemas.openxmlformats.org/officeDocument/2006/relationships" id="258" r:id="R2760ebced5f94894"/>
    <p:sldId xmlns:r="http://schemas.openxmlformats.org/officeDocument/2006/relationships" id="259" r:id="Ra25be450d5c141d0"/>
    <p:sldId xmlns:r="http://schemas.openxmlformats.org/officeDocument/2006/relationships" id="260" r:id="R1fad8e353fe84eff"/>
    <p:sldId xmlns:r="http://schemas.openxmlformats.org/officeDocument/2006/relationships" id="261" r:id="R78627a9c02c549bd"/>
    <p:sldId xmlns:r="http://schemas.openxmlformats.org/officeDocument/2006/relationships" id="262" r:id="R9ef372c9f387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141dcbb25463a" /><Relationship Type="http://schemas.openxmlformats.org/officeDocument/2006/relationships/slide" Target="/ppt/slides/slide1.xml" Id="R0b38357678584f39" /><Relationship Type="http://schemas.openxmlformats.org/officeDocument/2006/relationships/slide" Target="/ppt/slides/slide2.xml" Id="R83208dffcd34493e" /><Relationship Type="http://schemas.openxmlformats.org/officeDocument/2006/relationships/slide" Target="/ppt/slides/slide3.xml" Id="R2760ebced5f94894" /><Relationship Type="http://schemas.openxmlformats.org/officeDocument/2006/relationships/slide" Target="/ppt/slides/slide4.xml" Id="Ra25be450d5c141d0" /><Relationship Type="http://schemas.openxmlformats.org/officeDocument/2006/relationships/slide" Target="/ppt/slides/slide5.xml" Id="R1fad8e353fe84eff" /><Relationship Type="http://schemas.openxmlformats.org/officeDocument/2006/relationships/slide" Target="/ppt/slides/slide6.xml" Id="R78627a9c02c549bd" /><Relationship Type="http://schemas.openxmlformats.org/officeDocument/2006/relationships/slide" Target="/ppt/slides/slide7.xml" Id="R9ef372c9f387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6558f9415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afc5454b4364" /><Relationship Type="http://schemas.openxmlformats.org/officeDocument/2006/relationships/theme" Target="/ppt/slideMasters/theme/theme1.xml" Id="R541cfea8285d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0afc5454b43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744721f46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070228ee1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333b3b272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92b9cd1a1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800351b97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c15f0931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32e294ba9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FMH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FMH DRIFT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86 888 477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87 137 889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MAGNE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Frank Magne Hansen, Sandvikveien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917 864 640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FMH DRIFT AS</a:t>
            </a:r>
          </a:p>
        </p:txBody>
      </p:sp>
    </p:spTree>
  </p:cSld>
  <p:clrMapOvr>
    <a:masterClrMapping xmlns:a="http://schemas.openxmlformats.org/drawingml/2006/main"/>
  </p:clrMapOvr>
</p:sld>
</file>