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58f21f9de941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4ca026086d420e"/>
  </p:sldMasterIdLst>
  <p:sldIdLst>
    <p:sldId xmlns:r="http://schemas.openxmlformats.org/officeDocument/2006/relationships" id="256" r:id="R7c7b94d910e94ea2"/>
    <p:sldId xmlns:r="http://schemas.openxmlformats.org/officeDocument/2006/relationships" id="257" r:id="Rb8660a9adc6b4e38"/>
    <p:sldId xmlns:r="http://schemas.openxmlformats.org/officeDocument/2006/relationships" id="258" r:id="R3ae665ac627b48bb"/>
    <p:sldId xmlns:r="http://schemas.openxmlformats.org/officeDocument/2006/relationships" id="259" r:id="R3b86c0579e0b4a77"/>
    <p:sldId xmlns:r="http://schemas.openxmlformats.org/officeDocument/2006/relationships" id="260" r:id="R1c0a9872bff648df"/>
    <p:sldId xmlns:r="http://schemas.openxmlformats.org/officeDocument/2006/relationships" id="261" r:id="Re136ab33a0c84843"/>
    <p:sldId xmlns:r="http://schemas.openxmlformats.org/officeDocument/2006/relationships" id="262" r:id="Rdd483f7c065245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4ca026086d420e" /><Relationship Type="http://schemas.openxmlformats.org/officeDocument/2006/relationships/slide" Target="/ppt/slides/slide1.xml" Id="R7c7b94d910e94ea2" /><Relationship Type="http://schemas.openxmlformats.org/officeDocument/2006/relationships/slide" Target="/ppt/slides/slide2.xml" Id="Rb8660a9adc6b4e38" /><Relationship Type="http://schemas.openxmlformats.org/officeDocument/2006/relationships/slide" Target="/ppt/slides/slide3.xml" Id="R3ae665ac627b48bb" /><Relationship Type="http://schemas.openxmlformats.org/officeDocument/2006/relationships/slide" Target="/ppt/slides/slide4.xml" Id="R3b86c0579e0b4a77" /><Relationship Type="http://schemas.openxmlformats.org/officeDocument/2006/relationships/slide" Target="/ppt/slides/slide5.xml" Id="R1c0a9872bff648df" /><Relationship Type="http://schemas.openxmlformats.org/officeDocument/2006/relationships/slide" Target="/ppt/slides/slide6.xml" Id="Re136ab33a0c84843" /><Relationship Type="http://schemas.openxmlformats.org/officeDocument/2006/relationships/slide" Target="/ppt/slides/slide7.xml" Id="Rdd483f7c065245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de44234b4e40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82b5e35f60496e" /><Relationship Type="http://schemas.openxmlformats.org/officeDocument/2006/relationships/theme" Target="/ppt/slideMasters/theme/theme1.xml" Id="R9901542d49f64e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82b5e35f6049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596deb92a145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b071bc900a43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bedd664c5442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94709f650c4e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72f9eab4e3470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9eac8b159c4f7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a37cc949754a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QRG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QRG HOLDING AS ble etablert [år] og holder til i Fornebu.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−9 375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−10 443 339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1 034 719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1 050 344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ELYSTRAND ELIJAH N G 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Martin Linges vei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1364 Fornebu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917 867 607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QRG HOLDING AS</a:t>
            </a:r>
          </a:p>
        </p:txBody>
      </p:sp>
    </p:spTree>
  </p:cSld>
  <p:clrMapOvr>
    <a:masterClrMapping xmlns:a="http://schemas.openxmlformats.org/drawingml/2006/main"/>
  </p:clrMapOvr>
</p:sld>
</file>