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c71e1f00f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40ebed14f4541"/>
  </p:sldMasterIdLst>
  <p:sldIdLst>
    <p:sldId xmlns:r="http://schemas.openxmlformats.org/officeDocument/2006/relationships" id="256" r:id="R04208470e95a44f9"/>
    <p:sldId xmlns:r="http://schemas.openxmlformats.org/officeDocument/2006/relationships" id="257" r:id="Rb00ccc47ef0b461d"/>
    <p:sldId xmlns:r="http://schemas.openxmlformats.org/officeDocument/2006/relationships" id="258" r:id="Rf86fdab650114568"/>
    <p:sldId xmlns:r="http://schemas.openxmlformats.org/officeDocument/2006/relationships" id="259" r:id="Re8c237e238894014"/>
    <p:sldId xmlns:r="http://schemas.openxmlformats.org/officeDocument/2006/relationships" id="260" r:id="R6de5f9d20f374180"/>
    <p:sldId xmlns:r="http://schemas.openxmlformats.org/officeDocument/2006/relationships" id="261" r:id="Ra196dd2779344cdf"/>
    <p:sldId xmlns:r="http://schemas.openxmlformats.org/officeDocument/2006/relationships" id="262" r:id="Ra02d0b6f958a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40ebed14f4541" /><Relationship Type="http://schemas.openxmlformats.org/officeDocument/2006/relationships/slide" Target="/ppt/slides/slide1.xml" Id="R04208470e95a44f9" /><Relationship Type="http://schemas.openxmlformats.org/officeDocument/2006/relationships/slide" Target="/ppt/slides/slide2.xml" Id="Rb00ccc47ef0b461d" /><Relationship Type="http://schemas.openxmlformats.org/officeDocument/2006/relationships/slide" Target="/ppt/slides/slide3.xml" Id="Rf86fdab650114568" /><Relationship Type="http://schemas.openxmlformats.org/officeDocument/2006/relationships/slide" Target="/ppt/slides/slide4.xml" Id="Re8c237e238894014" /><Relationship Type="http://schemas.openxmlformats.org/officeDocument/2006/relationships/slide" Target="/ppt/slides/slide5.xml" Id="R6de5f9d20f374180" /><Relationship Type="http://schemas.openxmlformats.org/officeDocument/2006/relationships/slide" Target="/ppt/slides/slide6.xml" Id="Ra196dd2779344cdf" /><Relationship Type="http://schemas.openxmlformats.org/officeDocument/2006/relationships/slide" Target="/ppt/slides/slide7.xml" Id="Ra02d0b6f958a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812d740f7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d18929d894027" /><Relationship Type="http://schemas.openxmlformats.org/officeDocument/2006/relationships/theme" Target="/ppt/slideMasters/theme/theme1.xml" Id="R924699f493dd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d18929d89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b423f25c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86adfd08f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09255f076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7851ec4ac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51c466a7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383a00e86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5383b233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 FINANSER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 FINANSER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155 844 382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176 535 129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ARILD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Arild Hansen, Sandvikveien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917 871 477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 FINANSER AS</a:t>
            </a:r>
          </a:p>
        </p:txBody>
      </p:sp>
    </p:spTree>
  </p:cSld>
  <p:clrMapOvr>
    <a:masterClrMapping xmlns:a="http://schemas.openxmlformats.org/drawingml/2006/main"/>
  </p:clrMapOvr>
</p:sld>
</file>