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c457fbbfc3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b44c28be547ba"/>
  </p:sldMasterIdLst>
  <p:sldIdLst>
    <p:sldId xmlns:r="http://schemas.openxmlformats.org/officeDocument/2006/relationships" id="256" r:id="Rb4da91fffed14b74"/>
    <p:sldId xmlns:r="http://schemas.openxmlformats.org/officeDocument/2006/relationships" id="257" r:id="Re0e278ddd2c644a5"/>
    <p:sldId xmlns:r="http://schemas.openxmlformats.org/officeDocument/2006/relationships" id="258" r:id="R1e43b3b3e3d3428b"/>
    <p:sldId xmlns:r="http://schemas.openxmlformats.org/officeDocument/2006/relationships" id="259" r:id="R36ca795de3634f29"/>
    <p:sldId xmlns:r="http://schemas.openxmlformats.org/officeDocument/2006/relationships" id="260" r:id="R1ee3ef466999403e"/>
    <p:sldId xmlns:r="http://schemas.openxmlformats.org/officeDocument/2006/relationships" id="261" r:id="Rd670070e42d945c4"/>
    <p:sldId xmlns:r="http://schemas.openxmlformats.org/officeDocument/2006/relationships" id="262" r:id="R9b1d27a6bc75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b44c28be547ba" /><Relationship Type="http://schemas.openxmlformats.org/officeDocument/2006/relationships/slide" Target="/ppt/slides/slide1.xml" Id="Rb4da91fffed14b74" /><Relationship Type="http://schemas.openxmlformats.org/officeDocument/2006/relationships/slide" Target="/ppt/slides/slide2.xml" Id="Re0e278ddd2c644a5" /><Relationship Type="http://schemas.openxmlformats.org/officeDocument/2006/relationships/slide" Target="/ppt/slides/slide3.xml" Id="R1e43b3b3e3d3428b" /><Relationship Type="http://schemas.openxmlformats.org/officeDocument/2006/relationships/slide" Target="/ppt/slides/slide4.xml" Id="R36ca795de3634f29" /><Relationship Type="http://schemas.openxmlformats.org/officeDocument/2006/relationships/slide" Target="/ppt/slides/slide5.xml" Id="R1ee3ef466999403e" /><Relationship Type="http://schemas.openxmlformats.org/officeDocument/2006/relationships/slide" Target="/ppt/slides/slide6.xml" Id="Rd670070e42d945c4" /><Relationship Type="http://schemas.openxmlformats.org/officeDocument/2006/relationships/slide" Target="/ppt/slides/slide7.xml" Id="R9b1d27a6bc75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4e52ee7f0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a222636a345cd" /><Relationship Type="http://schemas.openxmlformats.org/officeDocument/2006/relationships/theme" Target="/ppt/slideMasters/theme/theme1.xml" Id="R8b6ff4385de442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a222636a3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638c2d961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e46c49076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883fb9873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5c3a9304c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ce4098ccc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86408af42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72aa59835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ADMIRAL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ENERGY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1 019 389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3 757 612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ANDREAS SCHØYEN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OFFSHORE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A Schøyen, Høvikveien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per.schoyen@gmail.com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917 879 990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ADMIRAL ENERGY AS</a:t>
            </a:r>
          </a:p>
        </p:txBody>
      </p:sp>
    </p:spTree>
  </p:cSld>
  <p:clrMapOvr>
    <a:masterClrMapping xmlns:a="http://schemas.openxmlformats.org/drawingml/2006/main"/>
  </p:clrMapOvr>
</p:sld>
</file>