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2a1e0fa08a4c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9ea8689a644af6"/>
  </p:sldMasterIdLst>
  <p:sldIdLst>
    <p:sldId xmlns:r="http://schemas.openxmlformats.org/officeDocument/2006/relationships" id="256" r:id="Raa405b0c12964917"/>
    <p:sldId xmlns:r="http://schemas.openxmlformats.org/officeDocument/2006/relationships" id="257" r:id="R420d4a69a3b04ee4"/>
    <p:sldId xmlns:r="http://schemas.openxmlformats.org/officeDocument/2006/relationships" id="258" r:id="R878957e8894f4d7f"/>
    <p:sldId xmlns:r="http://schemas.openxmlformats.org/officeDocument/2006/relationships" id="259" r:id="Rb5c5037b67e74b72"/>
    <p:sldId xmlns:r="http://schemas.openxmlformats.org/officeDocument/2006/relationships" id="260" r:id="Rcc0c3796ddc74839"/>
    <p:sldId xmlns:r="http://schemas.openxmlformats.org/officeDocument/2006/relationships" id="261" r:id="Rc5dfdb81e7234d9e"/>
    <p:sldId xmlns:r="http://schemas.openxmlformats.org/officeDocument/2006/relationships" id="262" r:id="R34d629f69fa249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9ea8689a644af6" /><Relationship Type="http://schemas.openxmlformats.org/officeDocument/2006/relationships/slide" Target="/ppt/slides/slide1.xml" Id="Raa405b0c12964917" /><Relationship Type="http://schemas.openxmlformats.org/officeDocument/2006/relationships/slide" Target="/ppt/slides/slide2.xml" Id="R420d4a69a3b04ee4" /><Relationship Type="http://schemas.openxmlformats.org/officeDocument/2006/relationships/slide" Target="/ppt/slides/slide3.xml" Id="R878957e8894f4d7f" /><Relationship Type="http://schemas.openxmlformats.org/officeDocument/2006/relationships/slide" Target="/ppt/slides/slide4.xml" Id="Rb5c5037b67e74b72" /><Relationship Type="http://schemas.openxmlformats.org/officeDocument/2006/relationships/slide" Target="/ppt/slides/slide5.xml" Id="Rcc0c3796ddc74839" /><Relationship Type="http://schemas.openxmlformats.org/officeDocument/2006/relationships/slide" Target="/ppt/slides/slide6.xml" Id="Rc5dfdb81e7234d9e" /><Relationship Type="http://schemas.openxmlformats.org/officeDocument/2006/relationships/slide" Target="/ppt/slides/slide7.xml" Id="R34d629f69fa249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c59be2dced41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9190d0f1b49f2" /><Relationship Type="http://schemas.openxmlformats.org/officeDocument/2006/relationships/theme" Target="/ppt/slideMasters/theme/theme1.xml" Id="R10a27cd55b4941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89190d0f1b49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9f86f210549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900d2f70b48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f1c83f2294f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bc229360846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893facadb4a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c2694d3004c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8ef8b48a749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TIGAREN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TIGAREN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2 552 378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39 346 433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39 460 478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LEIV STIAN TOFTDAHL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Stian Toftdahl, Svalbardveien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917 889 988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TIGAREN AS</a:t>
            </a:r>
          </a:p>
        </p:txBody>
      </p:sp>
    </p:spTree>
  </p:cSld>
  <p:clrMapOvr>
    <a:masterClrMapping xmlns:a="http://schemas.openxmlformats.org/drawingml/2006/main"/>
  </p:clrMapOvr>
</p:sld>
</file>