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3c57341dd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e2f753710447c"/>
  </p:sldMasterIdLst>
  <p:sldIdLst>
    <p:sldId xmlns:r="http://schemas.openxmlformats.org/officeDocument/2006/relationships" id="256" r:id="Rcfdac36356994ac1"/>
    <p:sldId xmlns:r="http://schemas.openxmlformats.org/officeDocument/2006/relationships" id="257" r:id="R46384491d3c243df"/>
    <p:sldId xmlns:r="http://schemas.openxmlformats.org/officeDocument/2006/relationships" id="258" r:id="R30ff4956c1664cb6"/>
    <p:sldId xmlns:r="http://schemas.openxmlformats.org/officeDocument/2006/relationships" id="259" r:id="R05901c0d1ac94173"/>
    <p:sldId xmlns:r="http://schemas.openxmlformats.org/officeDocument/2006/relationships" id="260" r:id="R13fca36b4be241c8"/>
    <p:sldId xmlns:r="http://schemas.openxmlformats.org/officeDocument/2006/relationships" id="261" r:id="R8165f3dbcde343df"/>
    <p:sldId xmlns:r="http://schemas.openxmlformats.org/officeDocument/2006/relationships" id="262" r:id="R0fe96e8a18d0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e2f753710447c" /><Relationship Type="http://schemas.openxmlformats.org/officeDocument/2006/relationships/slide" Target="/ppt/slides/slide1.xml" Id="Rcfdac36356994ac1" /><Relationship Type="http://schemas.openxmlformats.org/officeDocument/2006/relationships/slide" Target="/ppt/slides/slide2.xml" Id="R46384491d3c243df" /><Relationship Type="http://schemas.openxmlformats.org/officeDocument/2006/relationships/slide" Target="/ppt/slides/slide3.xml" Id="R30ff4956c1664cb6" /><Relationship Type="http://schemas.openxmlformats.org/officeDocument/2006/relationships/slide" Target="/ppt/slides/slide4.xml" Id="R05901c0d1ac94173" /><Relationship Type="http://schemas.openxmlformats.org/officeDocument/2006/relationships/slide" Target="/ppt/slides/slide5.xml" Id="R13fca36b4be241c8" /><Relationship Type="http://schemas.openxmlformats.org/officeDocument/2006/relationships/slide" Target="/ppt/slides/slide6.xml" Id="R8165f3dbcde343df" /><Relationship Type="http://schemas.openxmlformats.org/officeDocument/2006/relationships/slide" Target="/ppt/slides/slide7.xml" Id="R0fe96e8a18d0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68b59ec5f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c6ac913ad4557" /><Relationship Type="http://schemas.openxmlformats.org/officeDocument/2006/relationships/theme" Target="/ppt/slideMasters/theme/theme1.xml" Id="R5689aeb43007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c6ac913ad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54c1ba8f1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c37fafead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0f5f9f065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9e6aa2503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374b7db8a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5e3d80b76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23d34621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LEFDAL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FINANS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883 339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Colletts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thomas@acsfinans.no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917 907 390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