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3b1bc4e6f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4b0ccdcd8450d"/>
  </p:sldMasterIdLst>
  <p:sldIdLst>
    <p:sldId xmlns:r="http://schemas.openxmlformats.org/officeDocument/2006/relationships" id="256" r:id="Rf274fc58adfb4b40"/>
    <p:sldId xmlns:r="http://schemas.openxmlformats.org/officeDocument/2006/relationships" id="257" r:id="Rc44afcb67bde489c"/>
    <p:sldId xmlns:r="http://schemas.openxmlformats.org/officeDocument/2006/relationships" id="258" r:id="Rad25bb7d43744b88"/>
    <p:sldId xmlns:r="http://schemas.openxmlformats.org/officeDocument/2006/relationships" id="259" r:id="Rb5ca23a61e1347e2"/>
    <p:sldId xmlns:r="http://schemas.openxmlformats.org/officeDocument/2006/relationships" id="260" r:id="R8100ba599f3b4532"/>
    <p:sldId xmlns:r="http://schemas.openxmlformats.org/officeDocument/2006/relationships" id="261" r:id="R4113236e57744935"/>
    <p:sldId xmlns:r="http://schemas.openxmlformats.org/officeDocument/2006/relationships" id="262" r:id="Rd0dd7c38bdb6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4b0ccdcd8450d" /><Relationship Type="http://schemas.openxmlformats.org/officeDocument/2006/relationships/slide" Target="/ppt/slides/slide1.xml" Id="Rf274fc58adfb4b40" /><Relationship Type="http://schemas.openxmlformats.org/officeDocument/2006/relationships/slide" Target="/ppt/slides/slide2.xml" Id="Rc44afcb67bde489c" /><Relationship Type="http://schemas.openxmlformats.org/officeDocument/2006/relationships/slide" Target="/ppt/slides/slide3.xml" Id="Rad25bb7d43744b88" /><Relationship Type="http://schemas.openxmlformats.org/officeDocument/2006/relationships/slide" Target="/ppt/slides/slide4.xml" Id="Rb5ca23a61e1347e2" /><Relationship Type="http://schemas.openxmlformats.org/officeDocument/2006/relationships/slide" Target="/ppt/slides/slide5.xml" Id="R8100ba599f3b4532" /><Relationship Type="http://schemas.openxmlformats.org/officeDocument/2006/relationships/slide" Target="/ppt/slides/slide6.xml" Id="R4113236e57744935" /><Relationship Type="http://schemas.openxmlformats.org/officeDocument/2006/relationships/slide" Target="/ppt/slides/slide7.xml" Id="Rd0dd7c38bdb6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ae4eab1c7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c27e9dd7479c" /><Relationship Type="http://schemas.openxmlformats.org/officeDocument/2006/relationships/theme" Target="/ppt/slideMasters/theme/theme1.xml" Id="Rf464db37a921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5c27e9dd7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b1119a821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e11bc0944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05deef9db4d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534ca130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6205d03d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da18b385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fad0a6b3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32 007 471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32 076 522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STENSRUD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Hammers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eirik.stensrud@hotmail.com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917 949 069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 AS</a:t>
            </a:r>
          </a:p>
        </p:txBody>
      </p:sp>
    </p:spTree>
  </p:cSld>
  <p:clrMapOvr>
    <a:masterClrMapping xmlns:a="http://schemas.openxmlformats.org/drawingml/2006/main"/>
  </p:clrMapOvr>
</p:sld>
</file>