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33745cdccdf41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74e1b7c29f244d4"/>
  </p:sldMasterIdLst>
  <p:sldIdLst>
    <p:sldId xmlns:r="http://schemas.openxmlformats.org/officeDocument/2006/relationships" id="256" r:id="R40757db978064b71"/>
    <p:sldId xmlns:r="http://schemas.openxmlformats.org/officeDocument/2006/relationships" id="257" r:id="R9d634e5fb62243ab"/>
    <p:sldId xmlns:r="http://schemas.openxmlformats.org/officeDocument/2006/relationships" id="258" r:id="R3982bd67ceb94431"/>
    <p:sldId xmlns:r="http://schemas.openxmlformats.org/officeDocument/2006/relationships" id="259" r:id="Rc7c55e9d92b643ea"/>
    <p:sldId xmlns:r="http://schemas.openxmlformats.org/officeDocument/2006/relationships" id="260" r:id="R39375acb1f354394"/>
    <p:sldId xmlns:r="http://schemas.openxmlformats.org/officeDocument/2006/relationships" id="261" r:id="R1e70786994744e44"/>
    <p:sldId xmlns:r="http://schemas.openxmlformats.org/officeDocument/2006/relationships" id="262" r:id="Rc9839456295d4bb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74e1b7c29f244d4" /><Relationship Type="http://schemas.openxmlformats.org/officeDocument/2006/relationships/slide" Target="/ppt/slides/slide1.xml" Id="R40757db978064b71" /><Relationship Type="http://schemas.openxmlformats.org/officeDocument/2006/relationships/slide" Target="/ppt/slides/slide2.xml" Id="R9d634e5fb62243ab" /><Relationship Type="http://schemas.openxmlformats.org/officeDocument/2006/relationships/slide" Target="/ppt/slides/slide3.xml" Id="R3982bd67ceb94431" /><Relationship Type="http://schemas.openxmlformats.org/officeDocument/2006/relationships/slide" Target="/ppt/slides/slide4.xml" Id="Rc7c55e9d92b643ea" /><Relationship Type="http://schemas.openxmlformats.org/officeDocument/2006/relationships/slide" Target="/ppt/slides/slide5.xml" Id="R39375acb1f354394" /><Relationship Type="http://schemas.openxmlformats.org/officeDocument/2006/relationships/slide" Target="/ppt/slides/slide6.xml" Id="R1e70786994744e44" /><Relationship Type="http://schemas.openxmlformats.org/officeDocument/2006/relationships/slide" Target="/ppt/slides/slide7.xml" Id="Rc9839456295d4bb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cd7311e897b4e8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0619844dc3436d" /><Relationship Type="http://schemas.openxmlformats.org/officeDocument/2006/relationships/theme" Target="/ppt/slideMasters/theme/theme1.xml" Id="Rf32553df8ded4ef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0619844dc3436d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195d1817ad4a2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2f573a9257c493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baeec9843f4e4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a855e89e9245a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6e9c656001044e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73cb77de64c2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03950991e9456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NOBEL PARTNERS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NOBEL PARTNERS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28 060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−287 118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2 507 404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28 318 062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56 247 236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DAG MEJDELL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NOBEL PARTNERS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Holmenfellesskapet, Oscars gate 30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0352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917 961 522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NOBEL PARTNERS AS</a:t>
            </a:r>
          </a:p>
        </p:txBody>
      </p:sp>
    </p:spTree>
  </p:cSld>
  <p:clrMapOvr>
    <a:masterClrMapping xmlns:a="http://schemas.openxmlformats.org/drawingml/2006/main"/>
  </p:clrMapOvr>
</p:sld>
</file>