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4bdbea60184b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0470ee53db4802"/>
  </p:sldMasterIdLst>
  <p:sldIdLst>
    <p:sldId xmlns:r="http://schemas.openxmlformats.org/officeDocument/2006/relationships" id="256" r:id="Rd6d5b19cf46c41e9"/>
    <p:sldId xmlns:r="http://schemas.openxmlformats.org/officeDocument/2006/relationships" id="257" r:id="R3b33f484ab474943"/>
    <p:sldId xmlns:r="http://schemas.openxmlformats.org/officeDocument/2006/relationships" id="258" r:id="Rc85c83496555466f"/>
    <p:sldId xmlns:r="http://schemas.openxmlformats.org/officeDocument/2006/relationships" id="259" r:id="Rfdf008382b7d450b"/>
    <p:sldId xmlns:r="http://schemas.openxmlformats.org/officeDocument/2006/relationships" id="260" r:id="Rbaf22b053f224bdf"/>
    <p:sldId xmlns:r="http://schemas.openxmlformats.org/officeDocument/2006/relationships" id="261" r:id="R647237d5f0a44cfa"/>
    <p:sldId xmlns:r="http://schemas.openxmlformats.org/officeDocument/2006/relationships" id="262" r:id="Rb5009d32a1934a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470ee53db4802" /><Relationship Type="http://schemas.openxmlformats.org/officeDocument/2006/relationships/slide" Target="/ppt/slides/slide1.xml" Id="Rd6d5b19cf46c41e9" /><Relationship Type="http://schemas.openxmlformats.org/officeDocument/2006/relationships/slide" Target="/ppt/slides/slide2.xml" Id="R3b33f484ab474943" /><Relationship Type="http://schemas.openxmlformats.org/officeDocument/2006/relationships/slide" Target="/ppt/slides/slide3.xml" Id="Rc85c83496555466f" /><Relationship Type="http://schemas.openxmlformats.org/officeDocument/2006/relationships/slide" Target="/ppt/slides/slide4.xml" Id="Rfdf008382b7d450b" /><Relationship Type="http://schemas.openxmlformats.org/officeDocument/2006/relationships/slide" Target="/ppt/slides/slide5.xml" Id="Rbaf22b053f224bdf" /><Relationship Type="http://schemas.openxmlformats.org/officeDocument/2006/relationships/slide" Target="/ppt/slides/slide6.xml" Id="R647237d5f0a44cfa" /><Relationship Type="http://schemas.openxmlformats.org/officeDocument/2006/relationships/slide" Target="/ppt/slides/slide7.xml" Id="Rb5009d32a1934a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6df51bf65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047ba32fc465c" /><Relationship Type="http://schemas.openxmlformats.org/officeDocument/2006/relationships/theme" Target="/ppt/slideMasters/theme/theme1.xml" Id="R70cac6c282724c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b047ba32fc46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cbf92eb7f48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daea7f37b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78c8e0d29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a59171d3c45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a2996cb9146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598edf25744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a37c8f96e49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EMERALD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EMERALD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18 110 864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105 131 396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110 109 500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MELLAND SVENKERUD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SVENKERUD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HELEN SVENKERUD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SVENKERUD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Svenkerud, Vesteråsveien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917 969 892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