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0643fefe6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135e7c3c44145"/>
  </p:sldMasterIdLst>
  <p:sldIdLst>
    <p:sldId xmlns:r="http://schemas.openxmlformats.org/officeDocument/2006/relationships" id="256" r:id="R16405efe2ac045ff"/>
    <p:sldId xmlns:r="http://schemas.openxmlformats.org/officeDocument/2006/relationships" id="257" r:id="R5956ab98e524484b"/>
    <p:sldId xmlns:r="http://schemas.openxmlformats.org/officeDocument/2006/relationships" id="258" r:id="R5767654ecc8c4d11"/>
    <p:sldId xmlns:r="http://schemas.openxmlformats.org/officeDocument/2006/relationships" id="259" r:id="R5a3c8bc9398f4bfa"/>
    <p:sldId xmlns:r="http://schemas.openxmlformats.org/officeDocument/2006/relationships" id="260" r:id="R7749ffbea194473c"/>
    <p:sldId xmlns:r="http://schemas.openxmlformats.org/officeDocument/2006/relationships" id="261" r:id="Rb4978641232a4d96"/>
    <p:sldId xmlns:r="http://schemas.openxmlformats.org/officeDocument/2006/relationships" id="262" r:id="R0fe25272b7374b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135e7c3c44145" /><Relationship Type="http://schemas.openxmlformats.org/officeDocument/2006/relationships/slide" Target="/ppt/slides/slide1.xml" Id="R16405efe2ac045ff" /><Relationship Type="http://schemas.openxmlformats.org/officeDocument/2006/relationships/slide" Target="/ppt/slides/slide2.xml" Id="R5956ab98e524484b" /><Relationship Type="http://schemas.openxmlformats.org/officeDocument/2006/relationships/slide" Target="/ppt/slides/slide3.xml" Id="R5767654ecc8c4d11" /><Relationship Type="http://schemas.openxmlformats.org/officeDocument/2006/relationships/slide" Target="/ppt/slides/slide4.xml" Id="R5a3c8bc9398f4bfa" /><Relationship Type="http://schemas.openxmlformats.org/officeDocument/2006/relationships/slide" Target="/ppt/slides/slide5.xml" Id="R7749ffbea194473c" /><Relationship Type="http://schemas.openxmlformats.org/officeDocument/2006/relationships/slide" Target="/ppt/slides/slide6.xml" Id="Rb4978641232a4d96" /><Relationship Type="http://schemas.openxmlformats.org/officeDocument/2006/relationships/slide" Target="/ppt/slides/slide7.xml" Id="R0fe25272b7374b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7d642278a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44eb9be8f40ff" /><Relationship Type="http://schemas.openxmlformats.org/officeDocument/2006/relationships/theme" Target="/ppt/slideMasters/theme/theme1.xml" Id="R7660f93b8d38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44eb9be8f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2ab08f2b4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816556a03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3712099c0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4e321ca3c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b06683d75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af426e67049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c338ad281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HAUGEN-INVEST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4 962 578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GUTTORM HAUGEN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HAUGEN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Jorstadlinna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917 987 327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