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d616e7f2d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576d584be4548"/>
  </p:sldMasterIdLst>
  <p:sldIdLst>
    <p:sldId xmlns:r="http://schemas.openxmlformats.org/officeDocument/2006/relationships" id="256" r:id="R8b7d2616fdf8490e"/>
    <p:sldId xmlns:r="http://schemas.openxmlformats.org/officeDocument/2006/relationships" id="257" r:id="Ref88caf7ee4e491a"/>
    <p:sldId xmlns:r="http://schemas.openxmlformats.org/officeDocument/2006/relationships" id="258" r:id="R710a6bf78b964da4"/>
    <p:sldId xmlns:r="http://schemas.openxmlformats.org/officeDocument/2006/relationships" id="259" r:id="R603b0f6f648b4f09"/>
    <p:sldId xmlns:r="http://schemas.openxmlformats.org/officeDocument/2006/relationships" id="260" r:id="Rfa01f3cb48af4401"/>
    <p:sldId xmlns:r="http://schemas.openxmlformats.org/officeDocument/2006/relationships" id="261" r:id="Re7398c5db3fe42d3"/>
    <p:sldId xmlns:r="http://schemas.openxmlformats.org/officeDocument/2006/relationships" id="262" r:id="R6a7e5dd96de9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576d584be4548" /><Relationship Type="http://schemas.openxmlformats.org/officeDocument/2006/relationships/slide" Target="/ppt/slides/slide1.xml" Id="R8b7d2616fdf8490e" /><Relationship Type="http://schemas.openxmlformats.org/officeDocument/2006/relationships/slide" Target="/ppt/slides/slide2.xml" Id="Ref88caf7ee4e491a" /><Relationship Type="http://schemas.openxmlformats.org/officeDocument/2006/relationships/slide" Target="/ppt/slides/slide3.xml" Id="R710a6bf78b964da4" /><Relationship Type="http://schemas.openxmlformats.org/officeDocument/2006/relationships/slide" Target="/ppt/slides/slide4.xml" Id="R603b0f6f648b4f09" /><Relationship Type="http://schemas.openxmlformats.org/officeDocument/2006/relationships/slide" Target="/ppt/slides/slide5.xml" Id="Rfa01f3cb48af4401" /><Relationship Type="http://schemas.openxmlformats.org/officeDocument/2006/relationships/slide" Target="/ppt/slides/slide6.xml" Id="Re7398c5db3fe42d3" /><Relationship Type="http://schemas.openxmlformats.org/officeDocument/2006/relationships/slide" Target="/ppt/slides/slide7.xml" Id="R6a7e5dd96de9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5aa02525e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838fdc5a4428" /><Relationship Type="http://schemas.openxmlformats.org/officeDocument/2006/relationships/theme" Target="/ppt/slideMasters/theme/theme1.xml" Id="R1a1b0e480457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2838fdc5a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db5d0d4e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9ed3bc8a8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230c7d6c3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7b46e66d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58a0f3f6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ec0f885b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c24fc127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