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823d64b1e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d1288d9804bff"/>
  </p:sldMasterIdLst>
  <p:sldIdLst>
    <p:sldId xmlns:r="http://schemas.openxmlformats.org/officeDocument/2006/relationships" id="256" r:id="R0358e35a415b4d23"/>
    <p:sldId xmlns:r="http://schemas.openxmlformats.org/officeDocument/2006/relationships" id="257" r:id="R5882116cd772460b"/>
    <p:sldId xmlns:r="http://schemas.openxmlformats.org/officeDocument/2006/relationships" id="258" r:id="R1f47156134e3450b"/>
    <p:sldId xmlns:r="http://schemas.openxmlformats.org/officeDocument/2006/relationships" id="259" r:id="R3ed4175a85fa4237"/>
    <p:sldId xmlns:r="http://schemas.openxmlformats.org/officeDocument/2006/relationships" id="260" r:id="R5664e9f69138447f"/>
    <p:sldId xmlns:r="http://schemas.openxmlformats.org/officeDocument/2006/relationships" id="261" r:id="R75d338cfe0ee4eb8"/>
    <p:sldId xmlns:r="http://schemas.openxmlformats.org/officeDocument/2006/relationships" id="262" r:id="Ra403a21c5c38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d1288d9804bff" /><Relationship Type="http://schemas.openxmlformats.org/officeDocument/2006/relationships/slide" Target="/ppt/slides/slide1.xml" Id="R0358e35a415b4d23" /><Relationship Type="http://schemas.openxmlformats.org/officeDocument/2006/relationships/slide" Target="/ppt/slides/slide2.xml" Id="R5882116cd772460b" /><Relationship Type="http://schemas.openxmlformats.org/officeDocument/2006/relationships/slide" Target="/ppt/slides/slide3.xml" Id="R1f47156134e3450b" /><Relationship Type="http://schemas.openxmlformats.org/officeDocument/2006/relationships/slide" Target="/ppt/slides/slide4.xml" Id="R3ed4175a85fa4237" /><Relationship Type="http://schemas.openxmlformats.org/officeDocument/2006/relationships/slide" Target="/ppt/slides/slide5.xml" Id="R5664e9f69138447f" /><Relationship Type="http://schemas.openxmlformats.org/officeDocument/2006/relationships/slide" Target="/ppt/slides/slide6.xml" Id="R75d338cfe0ee4eb8" /><Relationship Type="http://schemas.openxmlformats.org/officeDocument/2006/relationships/slide" Target="/ppt/slides/slide7.xml" Id="Ra403a21c5c38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7b30de894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6868386864ffe" /><Relationship Type="http://schemas.openxmlformats.org/officeDocument/2006/relationships/theme" Target="/ppt/slideMasters/theme/theme1.xml" Id="R2e0a42c156e7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686838686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d94a6de9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bc6011544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1971c3c2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82de7add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f3e4de92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6126e39a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b9539843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64 606 887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1 195 490 576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1 277 801 287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OSKAR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