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b30790d7e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0982295d5499d"/>
  </p:sldMasterIdLst>
  <p:sldIdLst>
    <p:sldId xmlns:r="http://schemas.openxmlformats.org/officeDocument/2006/relationships" id="256" r:id="Rfded5debaea84f39"/>
    <p:sldId xmlns:r="http://schemas.openxmlformats.org/officeDocument/2006/relationships" id="257" r:id="R1f15d62ae7744706"/>
    <p:sldId xmlns:r="http://schemas.openxmlformats.org/officeDocument/2006/relationships" id="258" r:id="Re64b92af872142ef"/>
    <p:sldId xmlns:r="http://schemas.openxmlformats.org/officeDocument/2006/relationships" id="259" r:id="R614c46bc69a1413c"/>
    <p:sldId xmlns:r="http://schemas.openxmlformats.org/officeDocument/2006/relationships" id="260" r:id="R2ab30d2da6884b8a"/>
    <p:sldId xmlns:r="http://schemas.openxmlformats.org/officeDocument/2006/relationships" id="261" r:id="Rc93e596fe3794588"/>
    <p:sldId xmlns:r="http://schemas.openxmlformats.org/officeDocument/2006/relationships" id="262" r:id="Rb5e6d2bc0e3b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0982295d5499d" /><Relationship Type="http://schemas.openxmlformats.org/officeDocument/2006/relationships/slide" Target="/ppt/slides/slide1.xml" Id="Rfded5debaea84f39" /><Relationship Type="http://schemas.openxmlformats.org/officeDocument/2006/relationships/slide" Target="/ppt/slides/slide2.xml" Id="R1f15d62ae7744706" /><Relationship Type="http://schemas.openxmlformats.org/officeDocument/2006/relationships/slide" Target="/ppt/slides/slide3.xml" Id="Re64b92af872142ef" /><Relationship Type="http://schemas.openxmlformats.org/officeDocument/2006/relationships/slide" Target="/ppt/slides/slide4.xml" Id="R614c46bc69a1413c" /><Relationship Type="http://schemas.openxmlformats.org/officeDocument/2006/relationships/slide" Target="/ppt/slides/slide5.xml" Id="R2ab30d2da6884b8a" /><Relationship Type="http://schemas.openxmlformats.org/officeDocument/2006/relationships/slide" Target="/ppt/slides/slide6.xml" Id="Rc93e596fe3794588" /><Relationship Type="http://schemas.openxmlformats.org/officeDocument/2006/relationships/slide" Target="/ppt/slides/slide7.xml" Id="Rb5e6d2bc0e3b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93182ef19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248e9c5a548a9" /><Relationship Type="http://schemas.openxmlformats.org/officeDocument/2006/relationships/theme" Target="/ppt/slideMasters/theme/theme1.xml" Id="R9b9aa2f6ebb2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248e9c5a5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bcd58eca849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82213a94745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7ff1480c4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d026a12e844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45fe8bcb5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509faf7ce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c972e71e3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DRAGEHAUGEN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DRAGEHAUGEN DRIFT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17 140 509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DRAGEHAUGEN B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DRAGEHAUGEN 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917 998 795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DRIFT AS</a:t>
            </a:r>
          </a:p>
        </p:txBody>
      </p:sp>
    </p:spTree>
  </p:cSld>
  <p:clrMapOvr>
    <a:masterClrMapping xmlns:a="http://schemas.openxmlformats.org/drawingml/2006/main"/>
  </p:clrMapOvr>
</p:sld>
</file>