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64f13ca1054e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ca74e9d388481a"/>
  </p:sldMasterIdLst>
  <p:sldIdLst>
    <p:sldId xmlns:r="http://schemas.openxmlformats.org/officeDocument/2006/relationships" id="256" r:id="R249ca827c1b64589"/>
    <p:sldId xmlns:r="http://schemas.openxmlformats.org/officeDocument/2006/relationships" id="257" r:id="R350bf0915bfb41f6"/>
    <p:sldId xmlns:r="http://schemas.openxmlformats.org/officeDocument/2006/relationships" id="258" r:id="R42fab1f787584a70"/>
    <p:sldId xmlns:r="http://schemas.openxmlformats.org/officeDocument/2006/relationships" id="259" r:id="Rdf15e5a548e147ac"/>
    <p:sldId xmlns:r="http://schemas.openxmlformats.org/officeDocument/2006/relationships" id="260" r:id="R64f74facfa7f4484"/>
    <p:sldId xmlns:r="http://schemas.openxmlformats.org/officeDocument/2006/relationships" id="261" r:id="R2d13c1e166d44e09"/>
    <p:sldId xmlns:r="http://schemas.openxmlformats.org/officeDocument/2006/relationships" id="262" r:id="Rc5b64b5c59e64d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a74e9d388481a" /><Relationship Type="http://schemas.openxmlformats.org/officeDocument/2006/relationships/slide" Target="/ppt/slides/slide1.xml" Id="R249ca827c1b64589" /><Relationship Type="http://schemas.openxmlformats.org/officeDocument/2006/relationships/slide" Target="/ppt/slides/slide2.xml" Id="R350bf0915bfb41f6" /><Relationship Type="http://schemas.openxmlformats.org/officeDocument/2006/relationships/slide" Target="/ppt/slides/slide3.xml" Id="R42fab1f787584a70" /><Relationship Type="http://schemas.openxmlformats.org/officeDocument/2006/relationships/slide" Target="/ppt/slides/slide4.xml" Id="Rdf15e5a548e147ac" /><Relationship Type="http://schemas.openxmlformats.org/officeDocument/2006/relationships/slide" Target="/ppt/slides/slide5.xml" Id="R64f74facfa7f4484" /><Relationship Type="http://schemas.openxmlformats.org/officeDocument/2006/relationships/slide" Target="/ppt/slides/slide6.xml" Id="R2d13c1e166d44e09" /><Relationship Type="http://schemas.openxmlformats.org/officeDocument/2006/relationships/slide" Target="/ppt/slides/slide7.xml" Id="Rc5b64b5c59e64d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4fd157e2041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bce2ca9ec4c4e" /><Relationship Type="http://schemas.openxmlformats.org/officeDocument/2006/relationships/theme" Target="/ppt/slideMasters/theme/theme1.xml" Id="Rfd63ebc96c314d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bbce2ca9ec4c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b8dd821824d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a72c5a89d48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4b27b2c0346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80734cd8c4c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389f44411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9f967ffe646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a1a533edb4a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BRUMM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BRUMM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−163 236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66 857 460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569 851 002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598 734 700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HALVOR KISE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918 018 018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HOLDING AS</a:t>
            </a:r>
          </a:p>
        </p:txBody>
      </p:sp>
    </p:spTree>
  </p:cSld>
  <p:clrMapOvr>
    <a:masterClrMapping xmlns:a="http://schemas.openxmlformats.org/drawingml/2006/main"/>
  </p:clrMapOvr>
</p:sld>
</file>