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271391a09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ecd1206024df4"/>
  </p:sldMasterIdLst>
  <p:sldIdLst>
    <p:sldId xmlns:r="http://schemas.openxmlformats.org/officeDocument/2006/relationships" id="256" r:id="R1737f59e050a4b50"/>
    <p:sldId xmlns:r="http://schemas.openxmlformats.org/officeDocument/2006/relationships" id="257" r:id="R52715c1d83a54e47"/>
    <p:sldId xmlns:r="http://schemas.openxmlformats.org/officeDocument/2006/relationships" id="258" r:id="R0cbb845c08824b33"/>
    <p:sldId xmlns:r="http://schemas.openxmlformats.org/officeDocument/2006/relationships" id="259" r:id="Rda3f603d549b47f4"/>
    <p:sldId xmlns:r="http://schemas.openxmlformats.org/officeDocument/2006/relationships" id="260" r:id="R7e86ded0c83e45bc"/>
    <p:sldId xmlns:r="http://schemas.openxmlformats.org/officeDocument/2006/relationships" id="261" r:id="R4388e4db91854372"/>
    <p:sldId xmlns:r="http://schemas.openxmlformats.org/officeDocument/2006/relationships" id="262" r:id="R5d5095df8aa2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ecd1206024df4" /><Relationship Type="http://schemas.openxmlformats.org/officeDocument/2006/relationships/slide" Target="/ppt/slides/slide1.xml" Id="R1737f59e050a4b50" /><Relationship Type="http://schemas.openxmlformats.org/officeDocument/2006/relationships/slide" Target="/ppt/slides/slide2.xml" Id="R52715c1d83a54e47" /><Relationship Type="http://schemas.openxmlformats.org/officeDocument/2006/relationships/slide" Target="/ppt/slides/slide3.xml" Id="R0cbb845c08824b33" /><Relationship Type="http://schemas.openxmlformats.org/officeDocument/2006/relationships/slide" Target="/ppt/slides/slide4.xml" Id="Rda3f603d549b47f4" /><Relationship Type="http://schemas.openxmlformats.org/officeDocument/2006/relationships/slide" Target="/ppt/slides/slide5.xml" Id="R7e86ded0c83e45bc" /><Relationship Type="http://schemas.openxmlformats.org/officeDocument/2006/relationships/slide" Target="/ppt/slides/slide6.xml" Id="R4388e4db91854372" /><Relationship Type="http://schemas.openxmlformats.org/officeDocument/2006/relationships/slide" Target="/ppt/slides/slide7.xml" Id="R5d5095df8aa2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1e33f6ec54d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4df2ef8a43cd" /><Relationship Type="http://schemas.openxmlformats.org/officeDocument/2006/relationships/theme" Target="/ppt/slideMasters/theme/theme1.xml" Id="R03b2deae8aea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94df2ef8a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814465ba2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22f6dfb58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540fb5c38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2aa0af4d6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a2117609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6c75c7573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39bd6b91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