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ee6542a96043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2770eb92b24c96"/>
  </p:sldMasterIdLst>
  <p:sldIdLst>
    <p:sldId xmlns:r="http://schemas.openxmlformats.org/officeDocument/2006/relationships" id="256" r:id="R4425ed3d94c14521"/>
    <p:sldId xmlns:r="http://schemas.openxmlformats.org/officeDocument/2006/relationships" id="257" r:id="R2a8670f650af45d9"/>
    <p:sldId xmlns:r="http://schemas.openxmlformats.org/officeDocument/2006/relationships" id="258" r:id="R0fd0a6360e9249d4"/>
    <p:sldId xmlns:r="http://schemas.openxmlformats.org/officeDocument/2006/relationships" id="259" r:id="Rf5304ef00911434f"/>
    <p:sldId xmlns:r="http://schemas.openxmlformats.org/officeDocument/2006/relationships" id="260" r:id="R7b242d0e2c944267"/>
    <p:sldId xmlns:r="http://schemas.openxmlformats.org/officeDocument/2006/relationships" id="261" r:id="R1440970afb1c4045"/>
    <p:sldId xmlns:r="http://schemas.openxmlformats.org/officeDocument/2006/relationships" id="262" r:id="R7d61d1fa760a41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770eb92b24c96" /><Relationship Type="http://schemas.openxmlformats.org/officeDocument/2006/relationships/slide" Target="/ppt/slides/slide1.xml" Id="R4425ed3d94c14521" /><Relationship Type="http://schemas.openxmlformats.org/officeDocument/2006/relationships/slide" Target="/ppt/slides/slide2.xml" Id="R2a8670f650af45d9" /><Relationship Type="http://schemas.openxmlformats.org/officeDocument/2006/relationships/slide" Target="/ppt/slides/slide3.xml" Id="R0fd0a6360e9249d4" /><Relationship Type="http://schemas.openxmlformats.org/officeDocument/2006/relationships/slide" Target="/ppt/slides/slide4.xml" Id="Rf5304ef00911434f" /><Relationship Type="http://schemas.openxmlformats.org/officeDocument/2006/relationships/slide" Target="/ppt/slides/slide5.xml" Id="R7b242d0e2c944267" /><Relationship Type="http://schemas.openxmlformats.org/officeDocument/2006/relationships/slide" Target="/ppt/slides/slide6.xml" Id="R1440970afb1c4045" /><Relationship Type="http://schemas.openxmlformats.org/officeDocument/2006/relationships/slide" Target="/ppt/slides/slide7.xml" Id="R7d61d1fa760a41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1d52bd5bf441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05fc2060848ac" /><Relationship Type="http://schemas.openxmlformats.org/officeDocument/2006/relationships/theme" Target="/ppt/slideMasters/theme/theme1.xml" Id="Rdfb090cf896644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e05fc2060848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500a02d734e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0c7e61eb34b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67f0ac33842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a9cb2ab3b41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fc47a95d84d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b1d5f48484c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2a93f64d744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CANOMARO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CANOMARO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CANOMARO SHIPPING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CANOMARO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CANOMARO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CANOMARO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−1 363 813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−28 833 943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361 724 653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361 746 894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CANOMARO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TAMARO INVEST S.L.U.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CANOMARO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 Sommernes Advokatfirma DA,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918 051 619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CANOMARO SHIPPING AS</a:t>
            </a:r>
          </a:p>
        </p:txBody>
      </p:sp>
    </p:spTree>
  </p:cSld>
  <p:clrMapOvr>
    <a:masterClrMapping xmlns:a="http://schemas.openxmlformats.org/drawingml/2006/main"/>
  </p:clrMapOvr>
</p:sld>
</file>