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7c81cc11be41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2fef86968a47b1"/>
  </p:sldMasterIdLst>
  <p:sldIdLst>
    <p:sldId xmlns:r="http://schemas.openxmlformats.org/officeDocument/2006/relationships" id="256" r:id="Rc4e76c8e96184696"/>
    <p:sldId xmlns:r="http://schemas.openxmlformats.org/officeDocument/2006/relationships" id="257" r:id="R3a5178303a874916"/>
    <p:sldId xmlns:r="http://schemas.openxmlformats.org/officeDocument/2006/relationships" id="258" r:id="Rcd8b6ae266104c61"/>
    <p:sldId xmlns:r="http://schemas.openxmlformats.org/officeDocument/2006/relationships" id="259" r:id="Rc9b0f5aa20004941"/>
    <p:sldId xmlns:r="http://schemas.openxmlformats.org/officeDocument/2006/relationships" id="260" r:id="R8190b67805184550"/>
    <p:sldId xmlns:r="http://schemas.openxmlformats.org/officeDocument/2006/relationships" id="261" r:id="Rcdbf907fc5d5428d"/>
    <p:sldId xmlns:r="http://schemas.openxmlformats.org/officeDocument/2006/relationships" id="262" r:id="R92af64f2741a45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fef86968a47b1" /><Relationship Type="http://schemas.openxmlformats.org/officeDocument/2006/relationships/slide" Target="/ppt/slides/slide1.xml" Id="Rc4e76c8e96184696" /><Relationship Type="http://schemas.openxmlformats.org/officeDocument/2006/relationships/slide" Target="/ppt/slides/slide2.xml" Id="R3a5178303a874916" /><Relationship Type="http://schemas.openxmlformats.org/officeDocument/2006/relationships/slide" Target="/ppt/slides/slide3.xml" Id="Rcd8b6ae266104c61" /><Relationship Type="http://schemas.openxmlformats.org/officeDocument/2006/relationships/slide" Target="/ppt/slides/slide4.xml" Id="Rc9b0f5aa20004941" /><Relationship Type="http://schemas.openxmlformats.org/officeDocument/2006/relationships/slide" Target="/ppt/slides/slide5.xml" Id="R8190b67805184550" /><Relationship Type="http://schemas.openxmlformats.org/officeDocument/2006/relationships/slide" Target="/ppt/slides/slide6.xml" Id="Rcdbf907fc5d5428d" /><Relationship Type="http://schemas.openxmlformats.org/officeDocument/2006/relationships/slide" Target="/ppt/slides/slide7.xml" Id="R92af64f2741a45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1cd392fd042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03d99b46f4b32" /><Relationship Type="http://schemas.openxmlformats.org/officeDocument/2006/relationships/theme" Target="/ppt/slideMasters/theme/theme1.xml" Id="R362fa26b99fc48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803d99b46f4b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80cbdf9dd4d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96cac3f634a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8df58699a4a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21531ca274d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d28b2f32c4a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a667502fc41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99dbaa9c547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GLENN DØVIK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DØVIK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389 296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9 889 418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9 986 555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DØVIK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Venstøphøgda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918 051 821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