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f15c33116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ec3aa464645c1"/>
  </p:sldMasterIdLst>
  <p:sldIdLst>
    <p:sldId xmlns:r="http://schemas.openxmlformats.org/officeDocument/2006/relationships" id="256" r:id="R0b7ee0ff11b54b10"/>
    <p:sldId xmlns:r="http://schemas.openxmlformats.org/officeDocument/2006/relationships" id="257" r:id="Rdc40ca29bd2b4ba4"/>
    <p:sldId xmlns:r="http://schemas.openxmlformats.org/officeDocument/2006/relationships" id="258" r:id="R6e6a167070af47d0"/>
    <p:sldId xmlns:r="http://schemas.openxmlformats.org/officeDocument/2006/relationships" id="259" r:id="R302829893e514bba"/>
    <p:sldId xmlns:r="http://schemas.openxmlformats.org/officeDocument/2006/relationships" id="260" r:id="R0a9d21d179614161"/>
    <p:sldId xmlns:r="http://schemas.openxmlformats.org/officeDocument/2006/relationships" id="261" r:id="Rd901f3e3cde14da3"/>
    <p:sldId xmlns:r="http://schemas.openxmlformats.org/officeDocument/2006/relationships" id="262" r:id="R7edfb57c164b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ec3aa464645c1" /><Relationship Type="http://schemas.openxmlformats.org/officeDocument/2006/relationships/slide" Target="/ppt/slides/slide1.xml" Id="R0b7ee0ff11b54b10" /><Relationship Type="http://schemas.openxmlformats.org/officeDocument/2006/relationships/slide" Target="/ppt/slides/slide2.xml" Id="Rdc40ca29bd2b4ba4" /><Relationship Type="http://schemas.openxmlformats.org/officeDocument/2006/relationships/slide" Target="/ppt/slides/slide3.xml" Id="R6e6a167070af47d0" /><Relationship Type="http://schemas.openxmlformats.org/officeDocument/2006/relationships/slide" Target="/ppt/slides/slide4.xml" Id="R302829893e514bba" /><Relationship Type="http://schemas.openxmlformats.org/officeDocument/2006/relationships/slide" Target="/ppt/slides/slide5.xml" Id="R0a9d21d179614161" /><Relationship Type="http://schemas.openxmlformats.org/officeDocument/2006/relationships/slide" Target="/ppt/slides/slide6.xml" Id="Rd901f3e3cde14da3" /><Relationship Type="http://schemas.openxmlformats.org/officeDocument/2006/relationships/slide" Target="/ppt/slides/slide7.xml" Id="R7edfb57c164b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406939b92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5d09d27da4ca0" /><Relationship Type="http://schemas.openxmlformats.org/officeDocument/2006/relationships/theme" Target="/ppt/slideMasters/theme/theme1.xml" Id="R89b0f417e521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5d09d27da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4ee1dcc894f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0f44854ce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13d9f25e1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453f600b3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d7f918afa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5c1e8ff844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e5477ae7f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BLAKSTAD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BLAKSTAD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9 760 987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21 914 928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BLAKSTAD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918 058 389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HOLDING AS</a:t>
            </a:r>
          </a:p>
        </p:txBody>
      </p:sp>
    </p:spTree>
  </p:cSld>
  <p:clrMapOvr>
    <a:masterClrMapping xmlns:a="http://schemas.openxmlformats.org/drawingml/2006/main"/>
  </p:clrMapOvr>
</p:sld>
</file>