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e052eee0a46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8624c15e0a49bf"/>
  </p:sldMasterIdLst>
  <p:sldIdLst>
    <p:sldId xmlns:r="http://schemas.openxmlformats.org/officeDocument/2006/relationships" id="256" r:id="R2009e66f08f94804"/>
    <p:sldId xmlns:r="http://schemas.openxmlformats.org/officeDocument/2006/relationships" id="257" r:id="R1861609cc8e44d06"/>
    <p:sldId xmlns:r="http://schemas.openxmlformats.org/officeDocument/2006/relationships" id="258" r:id="R254914003ba049ce"/>
    <p:sldId xmlns:r="http://schemas.openxmlformats.org/officeDocument/2006/relationships" id="259" r:id="R8267fc79294040cc"/>
    <p:sldId xmlns:r="http://schemas.openxmlformats.org/officeDocument/2006/relationships" id="260" r:id="Rc2537199dec44962"/>
    <p:sldId xmlns:r="http://schemas.openxmlformats.org/officeDocument/2006/relationships" id="261" r:id="R71f4c86966974d5f"/>
    <p:sldId xmlns:r="http://schemas.openxmlformats.org/officeDocument/2006/relationships" id="262" r:id="Rc20ee901dfdc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624c15e0a49bf" /><Relationship Type="http://schemas.openxmlformats.org/officeDocument/2006/relationships/slide" Target="/ppt/slides/slide1.xml" Id="R2009e66f08f94804" /><Relationship Type="http://schemas.openxmlformats.org/officeDocument/2006/relationships/slide" Target="/ppt/slides/slide2.xml" Id="R1861609cc8e44d06" /><Relationship Type="http://schemas.openxmlformats.org/officeDocument/2006/relationships/slide" Target="/ppt/slides/slide3.xml" Id="R254914003ba049ce" /><Relationship Type="http://schemas.openxmlformats.org/officeDocument/2006/relationships/slide" Target="/ppt/slides/slide4.xml" Id="R8267fc79294040cc" /><Relationship Type="http://schemas.openxmlformats.org/officeDocument/2006/relationships/slide" Target="/ppt/slides/slide5.xml" Id="Rc2537199dec44962" /><Relationship Type="http://schemas.openxmlformats.org/officeDocument/2006/relationships/slide" Target="/ppt/slides/slide6.xml" Id="R71f4c86966974d5f" /><Relationship Type="http://schemas.openxmlformats.org/officeDocument/2006/relationships/slide" Target="/ppt/slides/slide7.xml" Id="Rc20ee901dfdc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27c37eb35f48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122435d194e10" /><Relationship Type="http://schemas.openxmlformats.org/officeDocument/2006/relationships/theme" Target="/ppt/slideMasters/theme/theme1.xml" Id="R6e5aec7c76fe40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a122435d194e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35d5c7c7f49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90d4a8f9f4c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4020ef8d1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cc36d74d174c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62c5f1c34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12061b5cc42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825f6aab4342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SKIHUS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SKIHUS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−2 515 149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23 718 113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161 390 912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210 048 815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BRÆKKE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 BRÆKKE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Rådhussvingen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918 062 777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SKIHUS AS</a:t>
            </a:r>
          </a:p>
        </p:txBody>
      </p:sp>
    </p:spTree>
  </p:cSld>
  <p:clrMapOvr>
    <a:masterClrMapping xmlns:a="http://schemas.openxmlformats.org/drawingml/2006/main"/>
  </p:clrMapOvr>
</p:sld>
</file>