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638a3e6cb240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4aca45d9724a3b"/>
  </p:sldMasterIdLst>
  <p:sldIdLst>
    <p:sldId xmlns:r="http://schemas.openxmlformats.org/officeDocument/2006/relationships" id="256" r:id="R1ffc76f33e194f46"/>
    <p:sldId xmlns:r="http://schemas.openxmlformats.org/officeDocument/2006/relationships" id="257" r:id="R7180cf00f025477c"/>
    <p:sldId xmlns:r="http://schemas.openxmlformats.org/officeDocument/2006/relationships" id="258" r:id="R5fee944504a9486f"/>
    <p:sldId xmlns:r="http://schemas.openxmlformats.org/officeDocument/2006/relationships" id="259" r:id="Rc073535ef5704554"/>
    <p:sldId xmlns:r="http://schemas.openxmlformats.org/officeDocument/2006/relationships" id="260" r:id="R1d23042551344cbf"/>
    <p:sldId xmlns:r="http://schemas.openxmlformats.org/officeDocument/2006/relationships" id="261" r:id="R91898ad6fd7d4bb4"/>
    <p:sldId xmlns:r="http://schemas.openxmlformats.org/officeDocument/2006/relationships" id="262" r:id="R6b205df7abcf44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4aca45d9724a3b" /><Relationship Type="http://schemas.openxmlformats.org/officeDocument/2006/relationships/slide" Target="/ppt/slides/slide1.xml" Id="R1ffc76f33e194f46" /><Relationship Type="http://schemas.openxmlformats.org/officeDocument/2006/relationships/slide" Target="/ppt/slides/slide2.xml" Id="R7180cf00f025477c" /><Relationship Type="http://schemas.openxmlformats.org/officeDocument/2006/relationships/slide" Target="/ppt/slides/slide3.xml" Id="R5fee944504a9486f" /><Relationship Type="http://schemas.openxmlformats.org/officeDocument/2006/relationships/slide" Target="/ppt/slides/slide4.xml" Id="Rc073535ef5704554" /><Relationship Type="http://schemas.openxmlformats.org/officeDocument/2006/relationships/slide" Target="/ppt/slides/slide5.xml" Id="R1d23042551344cbf" /><Relationship Type="http://schemas.openxmlformats.org/officeDocument/2006/relationships/slide" Target="/ppt/slides/slide6.xml" Id="R91898ad6fd7d4bb4" /><Relationship Type="http://schemas.openxmlformats.org/officeDocument/2006/relationships/slide" Target="/ppt/slides/slide7.xml" Id="R6b205df7abcf44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f2949164ec4b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c94a17680462b" /><Relationship Type="http://schemas.openxmlformats.org/officeDocument/2006/relationships/theme" Target="/ppt/slideMasters/theme/theme1.xml" Id="Rc84a529f408f4b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0c94a1768046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dea40db8c47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7fe3538ed40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069ac89dd4e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34144ee6a4d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1a10ca15e4b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d6e8c339044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2847dc9f84b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PENDO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PENDO CONSULT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2 736 976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9 561 037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GOTAAS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Castbergs vei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918 069 704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