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95cc2e76a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55f290f094f0c"/>
  </p:sldMasterIdLst>
  <p:sldIdLst>
    <p:sldId xmlns:r="http://schemas.openxmlformats.org/officeDocument/2006/relationships" id="256" r:id="R521c5bddcbd34550"/>
    <p:sldId xmlns:r="http://schemas.openxmlformats.org/officeDocument/2006/relationships" id="257" r:id="R3ed20a405bd44d53"/>
    <p:sldId xmlns:r="http://schemas.openxmlformats.org/officeDocument/2006/relationships" id="258" r:id="Rbb749703e4994bc7"/>
    <p:sldId xmlns:r="http://schemas.openxmlformats.org/officeDocument/2006/relationships" id="259" r:id="Rd276827c38df4b13"/>
    <p:sldId xmlns:r="http://schemas.openxmlformats.org/officeDocument/2006/relationships" id="260" r:id="Rec88904b33b8442f"/>
    <p:sldId xmlns:r="http://schemas.openxmlformats.org/officeDocument/2006/relationships" id="261" r:id="R5e830c31430a4a70"/>
    <p:sldId xmlns:r="http://schemas.openxmlformats.org/officeDocument/2006/relationships" id="262" r:id="Rd25db65d0d07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55f290f094f0c" /><Relationship Type="http://schemas.openxmlformats.org/officeDocument/2006/relationships/slide" Target="/ppt/slides/slide1.xml" Id="R521c5bddcbd34550" /><Relationship Type="http://schemas.openxmlformats.org/officeDocument/2006/relationships/slide" Target="/ppt/slides/slide2.xml" Id="R3ed20a405bd44d53" /><Relationship Type="http://schemas.openxmlformats.org/officeDocument/2006/relationships/slide" Target="/ppt/slides/slide3.xml" Id="Rbb749703e4994bc7" /><Relationship Type="http://schemas.openxmlformats.org/officeDocument/2006/relationships/slide" Target="/ppt/slides/slide4.xml" Id="Rd276827c38df4b13" /><Relationship Type="http://schemas.openxmlformats.org/officeDocument/2006/relationships/slide" Target="/ppt/slides/slide5.xml" Id="Rec88904b33b8442f" /><Relationship Type="http://schemas.openxmlformats.org/officeDocument/2006/relationships/slide" Target="/ppt/slides/slide6.xml" Id="R5e830c31430a4a70" /><Relationship Type="http://schemas.openxmlformats.org/officeDocument/2006/relationships/slide" Target="/ppt/slides/slide7.xml" Id="Rd25db65d0d07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f75ccacad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3489c65d4f2a" /><Relationship Type="http://schemas.openxmlformats.org/officeDocument/2006/relationships/theme" Target="/ppt/slideMasters/theme/theme1.xml" Id="Rcd154f5facfe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03489c65d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639aa478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287b5609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59245e6a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4c654bc6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1a3f531c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24069165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946b7ad8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MERLIN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MERLIN CAPITAL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15 441 854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JLB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HENEM MANAGEMENT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918 070 478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