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943aac747e46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ad93efe258493c"/>
  </p:sldMasterIdLst>
  <p:sldIdLst>
    <p:sldId xmlns:r="http://schemas.openxmlformats.org/officeDocument/2006/relationships" id="256" r:id="R31511ff65b70457b"/>
    <p:sldId xmlns:r="http://schemas.openxmlformats.org/officeDocument/2006/relationships" id="257" r:id="R8fcbf0da20a344cf"/>
    <p:sldId xmlns:r="http://schemas.openxmlformats.org/officeDocument/2006/relationships" id="258" r:id="R401105432a4a44a4"/>
    <p:sldId xmlns:r="http://schemas.openxmlformats.org/officeDocument/2006/relationships" id="259" r:id="Rfc57c056c62d4ed9"/>
    <p:sldId xmlns:r="http://schemas.openxmlformats.org/officeDocument/2006/relationships" id="260" r:id="Rd6a6a5127f784e28"/>
    <p:sldId xmlns:r="http://schemas.openxmlformats.org/officeDocument/2006/relationships" id="261" r:id="R8dedc6d736e24c41"/>
    <p:sldId xmlns:r="http://schemas.openxmlformats.org/officeDocument/2006/relationships" id="262" r:id="Rac4bccdae66e4d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d93efe258493c" /><Relationship Type="http://schemas.openxmlformats.org/officeDocument/2006/relationships/slide" Target="/ppt/slides/slide1.xml" Id="R31511ff65b70457b" /><Relationship Type="http://schemas.openxmlformats.org/officeDocument/2006/relationships/slide" Target="/ppt/slides/slide2.xml" Id="R8fcbf0da20a344cf" /><Relationship Type="http://schemas.openxmlformats.org/officeDocument/2006/relationships/slide" Target="/ppt/slides/slide3.xml" Id="R401105432a4a44a4" /><Relationship Type="http://schemas.openxmlformats.org/officeDocument/2006/relationships/slide" Target="/ppt/slides/slide4.xml" Id="Rfc57c056c62d4ed9" /><Relationship Type="http://schemas.openxmlformats.org/officeDocument/2006/relationships/slide" Target="/ppt/slides/slide5.xml" Id="Rd6a6a5127f784e28" /><Relationship Type="http://schemas.openxmlformats.org/officeDocument/2006/relationships/slide" Target="/ppt/slides/slide6.xml" Id="R8dedc6d736e24c41" /><Relationship Type="http://schemas.openxmlformats.org/officeDocument/2006/relationships/slide" Target="/ppt/slides/slide7.xml" Id="Rac4bccdae66e4d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2dcbc23a2447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a55b367e94c2a" /><Relationship Type="http://schemas.openxmlformats.org/officeDocument/2006/relationships/theme" Target="/ppt/slideMasters/theme/theme1.xml" Id="R5f42e6af59844d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fa55b367e94c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e799293fd46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ea13792544c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dce8bc87146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1865a85884a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1aa08a1744e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e352a81274b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fdd2394bd46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117 081 785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145 988 519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183 704 982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STENSHAGEN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STENSHAGEN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918 083 731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HOLDING AS</a:t>
            </a:r>
          </a:p>
        </p:txBody>
      </p:sp>
    </p:spTree>
  </p:cSld>
  <p:clrMapOvr>
    <a:masterClrMapping xmlns:a="http://schemas.openxmlformats.org/drawingml/2006/main"/>
  </p:clrMapOvr>
</p:sld>
</file>