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e14e4470a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77bb99b6e6445f"/>
  </p:sldMasterIdLst>
  <p:sldIdLst>
    <p:sldId xmlns:r="http://schemas.openxmlformats.org/officeDocument/2006/relationships" id="256" r:id="R5e9971a113c2425a"/>
    <p:sldId xmlns:r="http://schemas.openxmlformats.org/officeDocument/2006/relationships" id="257" r:id="Rb555361682a8494f"/>
    <p:sldId xmlns:r="http://schemas.openxmlformats.org/officeDocument/2006/relationships" id="258" r:id="R0ebebd0dfb9448ec"/>
    <p:sldId xmlns:r="http://schemas.openxmlformats.org/officeDocument/2006/relationships" id="259" r:id="Rc7a35135e1984541"/>
    <p:sldId xmlns:r="http://schemas.openxmlformats.org/officeDocument/2006/relationships" id="260" r:id="R9adfaf9210aa443e"/>
    <p:sldId xmlns:r="http://schemas.openxmlformats.org/officeDocument/2006/relationships" id="261" r:id="R372ec356080b4605"/>
    <p:sldId xmlns:r="http://schemas.openxmlformats.org/officeDocument/2006/relationships" id="262" r:id="R08145488b38541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7bb99b6e6445f" /><Relationship Type="http://schemas.openxmlformats.org/officeDocument/2006/relationships/slide" Target="/ppt/slides/slide1.xml" Id="R5e9971a113c2425a" /><Relationship Type="http://schemas.openxmlformats.org/officeDocument/2006/relationships/slide" Target="/ppt/slides/slide2.xml" Id="Rb555361682a8494f" /><Relationship Type="http://schemas.openxmlformats.org/officeDocument/2006/relationships/slide" Target="/ppt/slides/slide3.xml" Id="R0ebebd0dfb9448ec" /><Relationship Type="http://schemas.openxmlformats.org/officeDocument/2006/relationships/slide" Target="/ppt/slides/slide4.xml" Id="Rc7a35135e1984541" /><Relationship Type="http://schemas.openxmlformats.org/officeDocument/2006/relationships/slide" Target="/ppt/slides/slide5.xml" Id="R9adfaf9210aa443e" /><Relationship Type="http://schemas.openxmlformats.org/officeDocument/2006/relationships/slide" Target="/ppt/slides/slide6.xml" Id="R372ec356080b4605" /><Relationship Type="http://schemas.openxmlformats.org/officeDocument/2006/relationships/slide" Target="/ppt/slides/slide7.xml" Id="R08145488b38541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f9dec91a1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c3dc65ba4f66" /><Relationship Type="http://schemas.openxmlformats.org/officeDocument/2006/relationships/theme" Target="/ppt/slideMasters/theme/theme1.xml" Id="Rf071c00b3fa0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8c3dc65ba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d55bf94af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48607f04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ff679a8f46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222b06c5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77f1a9006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95792abc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b5fe470e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132 438 798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149 059 236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STENSHAGEN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