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bba0b7964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0a999b58f4dc2"/>
  </p:sldMasterIdLst>
  <p:sldIdLst>
    <p:sldId xmlns:r="http://schemas.openxmlformats.org/officeDocument/2006/relationships" id="256" r:id="Rc498e9ec540a40fb"/>
    <p:sldId xmlns:r="http://schemas.openxmlformats.org/officeDocument/2006/relationships" id="257" r:id="Rdda30c72cb09435f"/>
    <p:sldId xmlns:r="http://schemas.openxmlformats.org/officeDocument/2006/relationships" id="258" r:id="Rbb32263297a543e7"/>
    <p:sldId xmlns:r="http://schemas.openxmlformats.org/officeDocument/2006/relationships" id="259" r:id="R815eed3fc069483f"/>
    <p:sldId xmlns:r="http://schemas.openxmlformats.org/officeDocument/2006/relationships" id="260" r:id="R39183fc8bebf45de"/>
    <p:sldId xmlns:r="http://schemas.openxmlformats.org/officeDocument/2006/relationships" id="261" r:id="R70a9c72cf1384a31"/>
    <p:sldId xmlns:r="http://schemas.openxmlformats.org/officeDocument/2006/relationships" id="262" r:id="R77cca97a3fc3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0a999b58f4dc2" /><Relationship Type="http://schemas.openxmlformats.org/officeDocument/2006/relationships/slide" Target="/ppt/slides/slide1.xml" Id="Rc498e9ec540a40fb" /><Relationship Type="http://schemas.openxmlformats.org/officeDocument/2006/relationships/slide" Target="/ppt/slides/slide2.xml" Id="Rdda30c72cb09435f" /><Relationship Type="http://schemas.openxmlformats.org/officeDocument/2006/relationships/slide" Target="/ppt/slides/slide3.xml" Id="Rbb32263297a543e7" /><Relationship Type="http://schemas.openxmlformats.org/officeDocument/2006/relationships/slide" Target="/ppt/slides/slide4.xml" Id="R815eed3fc069483f" /><Relationship Type="http://schemas.openxmlformats.org/officeDocument/2006/relationships/slide" Target="/ppt/slides/slide5.xml" Id="R39183fc8bebf45de" /><Relationship Type="http://schemas.openxmlformats.org/officeDocument/2006/relationships/slide" Target="/ppt/slides/slide6.xml" Id="R70a9c72cf1384a31" /><Relationship Type="http://schemas.openxmlformats.org/officeDocument/2006/relationships/slide" Target="/ppt/slides/slide7.xml" Id="R77cca97a3fc3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a5c56a808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ae119c404de2" /><Relationship Type="http://schemas.openxmlformats.org/officeDocument/2006/relationships/theme" Target="/ppt/slideMasters/theme/theme1.xml" Id="R9226a5930846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1ae119c40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9aa2b9b4c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986a761b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961d7bed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4de48a16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4479afa0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b7b5b7e3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8cec0257e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