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57d7049e5fd4ec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3fac944b3ec44d6"/>
  </p:sldMasterIdLst>
  <p:sldIdLst>
    <p:sldId xmlns:r="http://schemas.openxmlformats.org/officeDocument/2006/relationships" id="256" r:id="R9c26103a39d34a4f"/>
    <p:sldId xmlns:r="http://schemas.openxmlformats.org/officeDocument/2006/relationships" id="257" r:id="Rf00db483f8b34dc0"/>
    <p:sldId xmlns:r="http://schemas.openxmlformats.org/officeDocument/2006/relationships" id="258" r:id="Ra44bb59d417845a8"/>
    <p:sldId xmlns:r="http://schemas.openxmlformats.org/officeDocument/2006/relationships" id="259" r:id="Rc4d173f1b34e4cc1"/>
    <p:sldId xmlns:r="http://schemas.openxmlformats.org/officeDocument/2006/relationships" id="260" r:id="Rb22d909038264b66"/>
    <p:sldId xmlns:r="http://schemas.openxmlformats.org/officeDocument/2006/relationships" id="261" r:id="Rbb51eceed9844d30"/>
    <p:sldId xmlns:r="http://schemas.openxmlformats.org/officeDocument/2006/relationships" id="262" r:id="R55c38945aba0422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fac944b3ec44d6" /><Relationship Type="http://schemas.openxmlformats.org/officeDocument/2006/relationships/slide" Target="/ppt/slides/slide1.xml" Id="R9c26103a39d34a4f" /><Relationship Type="http://schemas.openxmlformats.org/officeDocument/2006/relationships/slide" Target="/ppt/slides/slide2.xml" Id="Rf00db483f8b34dc0" /><Relationship Type="http://schemas.openxmlformats.org/officeDocument/2006/relationships/slide" Target="/ppt/slides/slide3.xml" Id="Ra44bb59d417845a8" /><Relationship Type="http://schemas.openxmlformats.org/officeDocument/2006/relationships/slide" Target="/ppt/slides/slide4.xml" Id="Rc4d173f1b34e4cc1" /><Relationship Type="http://schemas.openxmlformats.org/officeDocument/2006/relationships/slide" Target="/ppt/slides/slide5.xml" Id="Rb22d909038264b66" /><Relationship Type="http://schemas.openxmlformats.org/officeDocument/2006/relationships/slide" Target="/ppt/slides/slide6.xml" Id="Rbb51eceed9844d30" /><Relationship Type="http://schemas.openxmlformats.org/officeDocument/2006/relationships/slide" Target="/ppt/slides/slide7.xml" Id="R55c38945aba0422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14b81dac00408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0aca26628f49f6" /><Relationship Type="http://schemas.openxmlformats.org/officeDocument/2006/relationships/theme" Target="/ppt/slideMasters/theme/theme1.xml" Id="Rf7bccfee84c74cb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00aca26628f49f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caa719968744f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fc1165cfc942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4400756f95412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d26b41e9f24ae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a38c4aa76248a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78088c67264a1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ed8874eeaf4e6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LULA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LULA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−5 733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1 088 566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1 400 233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1 409 052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LANGVA KRISTOFFER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BELL ERIK ANTHONY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Kristoffer Langva, Bueveien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0587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918 087 311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LULA INVEST AS</a:t>
            </a:r>
          </a:p>
        </p:txBody>
      </p:sp>
    </p:spTree>
  </p:cSld>
  <p:clrMapOvr>
    <a:masterClrMapping xmlns:a="http://schemas.openxmlformats.org/drawingml/2006/main"/>
  </p:clrMapOvr>
</p:sld>
</file>