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eeb3f56ad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67793fddd4499"/>
  </p:sldMasterIdLst>
  <p:sldIdLst>
    <p:sldId xmlns:r="http://schemas.openxmlformats.org/officeDocument/2006/relationships" id="256" r:id="R89b0d3a14a1140b9"/>
    <p:sldId xmlns:r="http://schemas.openxmlformats.org/officeDocument/2006/relationships" id="257" r:id="Rc2fe27a4c28c476b"/>
    <p:sldId xmlns:r="http://schemas.openxmlformats.org/officeDocument/2006/relationships" id="258" r:id="Rbce37dcfb68c43fd"/>
    <p:sldId xmlns:r="http://schemas.openxmlformats.org/officeDocument/2006/relationships" id="259" r:id="R69bc802b4ab44411"/>
    <p:sldId xmlns:r="http://schemas.openxmlformats.org/officeDocument/2006/relationships" id="260" r:id="R78ac2275d77b4e51"/>
    <p:sldId xmlns:r="http://schemas.openxmlformats.org/officeDocument/2006/relationships" id="261" r:id="R91922ab8fd5148b7"/>
    <p:sldId xmlns:r="http://schemas.openxmlformats.org/officeDocument/2006/relationships" id="262" r:id="R1cea034deeb4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67793fddd4499" /><Relationship Type="http://schemas.openxmlformats.org/officeDocument/2006/relationships/slide" Target="/ppt/slides/slide1.xml" Id="R89b0d3a14a1140b9" /><Relationship Type="http://schemas.openxmlformats.org/officeDocument/2006/relationships/slide" Target="/ppt/slides/slide2.xml" Id="Rc2fe27a4c28c476b" /><Relationship Type="http://schemas.openxmlformats.org/officeDocument/2006/relationships/slide" Target="/ppt/slides/slide3.xml" Id="Rbce37dcfb68c43fd" /><Relationship Type="http://schemas.openxmlformats.org/officeDocument/2006/relationships/slide" Target="/ppt/slides/slide4.xml" Id="R69bc802b4ab44411" /><Relationship Type="http://schemas.openxmlformats.org/officeDocument/2006/relationships/slide" Target="/ppt/slides/slide5.xml" Id="R78ac2275d77b4e51" /><Relationship Type="http://schemas.openxmlformats.org/officeDocument/2006/relationships/slide" Target="/ppt/slides/slide6.xml" Id="R91922ab8fd5148b7" /><Relationship Type="http://schemas.openxmlformats.org/officeDocument/2006/relationships/slide" Target="/ppt/slides/slide7.xml" Id="R1cea034deeb4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2d11871c2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3b23fe5784e87" /><Relationship Type="http://schemas.openxmlformats.org/officeDocument/2006/relationships/theme" Target="/ppt/slideMasters/theme/theme1.xml" Id="Rdddd28742130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3b23fe578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a3b6374b0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7c91b99634e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a3dc0218a47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2a492ebad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067f99b73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a45fcbf3b49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dbeb3b8b544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SKYA REGNSKAP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28 346 871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1 506 534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4 183 887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11 120 984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frode@skya.no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918 097 902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