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da6c61c6a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74732fa19448c"/>
  </p:sldMasterIdLst>
  <p:sldIdLst>
    <p:sldId xmlns:r="http://schemas.openxmlformats.org/officeDocument/2006/relationships" id="256" r:id="Rb38c29d2ba424711"/>
    <p:sldId xmlns:r="http://schemas.openxmlformats.org/officeDocument/2006/relationships" id="257" r:id="R17e511c53bbd4dfb"/>
    <p:sldId xmlns:r="http://schemas.openxmlformats.org/officeDocument/2006/relationships" id="258" r:id="R866aa33971814a46"/>
    <p:sldId xmlns:r="http://schemas.openxmlformats.org/officeDocument/2006/relationships" id="259" r:id="R73ea093843c44d5f"/>
    <p:sldId xmlns:r="http://schemas.openxmlformats.org/officeDocument/2006/relationships" id="260" r:id="R95378963c5114666"/>
    <p:sldId xmlns:r="http://schemas.openxmlformats.org/officeDocument/2006/relationships" id="261" r:id="Rca1955fc047d4adf"/>
    <p:sldId xmlns:r="http://schemas.openxmlformats.org/officeDocument/2006/relationships" id="262" r:id="R59d66c86f4a6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4732fa19448c" /><Relationship Type="http://schemas.openxmlformats.org/officeDocument/2006/relationships/slide" Target="/ppt/slides/slide1.xml" Id="Rb38c29d2ba424711" /><Relationship Type="http://schemas.openxmlformats.org/officeDocument/2006/relationships/slide" Target="/ppt/slides/slide2.xml" Id="R17e511c53bbd4dfb" /><Relationship Type="http://schemas.openxmlformats.org/officeDocument/2006/relationships/slide" Target="/ppt/slides/slide3.xml" Id="R866aa33971814a46" /><Relationship Type="http://schemas.openxmlformats.org/officeDocument/2006/relationships/slide" Target="/ppt/slides/slide4.xml" Id="R73ea093843c44d5f" /><Relationship Type="http://schemas.openxmlformats.org/officeDocument/2006/relationships/slide" Target="/ppt/slides/slide5.xml" Id="R95378963c5114666" /><Relationship Type="http://schemas.openxmlformats.org/officeDocument/2006/relationships/slide" Target="/ppt/slides/slide6.xml" Id="Rca1955fc047d4adf" /><Relationship Type="http://schemas.openxmlformats.org/officeDocument/2006/relationships/slide" Target="/ppt/slides/slide7.xml" Id="R59d66c86f4a6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648856eb7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2cc7f9b8479d" /><Relationship Type="http://schemas.openxmlformats.org/officeDocument/2006/relationships/theme" Target="/ppt/slideMasters/theme/theme1.xml" Id="R46244c4f5c3a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82cc7f9b8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0651effa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a7ec37e4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5ec492c4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acd52afdb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9407d73e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1892736c6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b7ac80b0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BERGTOR INVESTERING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INVESTERING 3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129 281 260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 3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terrasse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BERGTOR INVESTERING 3 AS</a:t>
            </a:r>
          </a:p>
        </p:txBody>
      </p:sp>
    </p:spTree>
  </p:cSld>
  <p:clrMapOvr>
    <a:masterClrMapping xmlns:a="http://schemas.openxmlformats.org/drawingml/2006/main"/>
  </p:clrMapOvr>
</p:sld>
</file>