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c3e8d030b4a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35f58972db435b"/>
  </p:sldMasterIdLst>
  <p:sldIdLst>
    <p:sldId xmlns:r="http://schemas.openxmlformats.org/officeDocument/2006/relationships" id="256" r:id="R096c0cc4e9394e50"/>
    <p:sldId xmlns:r="http://schemas.openxmlformats.org/officeDocument/2006/relationships" id="257" r:id="Rcf3718bbdc184e26"/>
    <p:sldId xmlns:r="http://schemas.openxmlformats.org/officeDocument/2006/relationships" id="258" r:id="R97c29caadfcc4c0a"/>
    <p:sldId xmlns:r="http://schemas.openxmlformats.org/officeDocument/2006/relationships" id="259" r:id="R37dd6c83260f40db"/>
    <p:sldId xmlns:r="http://schemas.openxmlformats.org/officeDocument/2006/relationships" id="260" r:id="R430a3a0ca0df415a"/>
    <p:sldId xmlns:r="http://schemas.openxmlformats.org/officeDocument/2006/relationships" id="261" r:id="Rad83a1f42d164dba"/>
    <p:sldId xmlns:r="http://schemas.openxmlformats.org/officeDocument/2006/relationships" id="262" r:id="Rd8d7c683579245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5f58972db435b" /><Relationship Type="http://schemas.openxmlformats.org/officeDocument/2006/relationships/slide" Target="/ppt/slides/slide1.xml" Id="R096c0cc4e9394e50" /><Relationship Type="http://schemas.openxmlformats.org/officeDocument/2006/relationships/slide" Target="/ppt/slides/slide2.xml" Id="Rcf3718bbdc184e26" /><Relationship Type="http://schemas.openxmlformats.org/officeDocument/2006/relationships/slide" Target="/ppt/slides/slide3.xml" Id="R97c29caadfcc4c0a" /><Relationship Type="http://schemas.openxmlformats.org/officeDocument/2006/relationships/slide" Target="/ppt/slides/slide4.xml" Id="R37dd6c83260f40db" /><Relationship Type="http://schemas.openxmlformats.org/officeDocument/2006/relationships/slide" Target="/ppt/slides/slide5.xml" Id="R430a3a0ca0df415a" /><Relationship Type="http://schemas.openxmlformats.org/officeDocument/2006/relationships/slide" Target="/ppt/slides/slide6.xml" Id="Rad83a1f42d164dba" /><Relationship Type="http://schemas.openxmlformats.org/officeDocument/2006/relationships/slide" Target="/ppt/slides/slide7.xml" Id="Rd8d7c683579245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f0ac1a9c149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17736c2dd490f" /><Relationship Type="http://schemas.openxmlformats.org/officeDocument/2006/relationships/theme" Target="/ppt/slideMasters/theme/theme1.xml" Id="R5390a17a81df45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b17736c2dd49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1ba5bd6f64a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c3ef92f9642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fa355e34c4e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55cbc22da4b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8651f603e4d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98ce5ae5e4e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5ea0eaba14b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−1 953 131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181 905 642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842 083 685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965 197 011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918 136 150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