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859ec80ffd45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3c10ad48574f72"/>
  </p:sldMasterIdLst>
  <p:sldIdLst>
    <p:sldId xmlns:r="http://schemas.openxmlformats.org/officeDocument/2006/relationships" id="256" r:id="Rdcd5cce846fe4295"/>
    <p:sldId xmlns:r="http://schemas.openxmlformats.org/officeDocument/2006/relationships" id="257" r:id="R3c8a901cd1b94fac"/>
    <p:sldId xmlns:r="http://schemas.openxmlformats.org/officeDocument/2006/relationships" id="258" r:id="R626305c6b6ad49de"/>
    <p:sldId xmlns:r="http://schemas.openxmlformats.org/officeDocument/2006/relationships" id="259" r:id="Ra3c9af40763d4db2"/>
    <p:sldId xmlns:r="http://schemas.openxmlformats.org/officeDocument/2006/relationships" id="260" r:id="Rb8d520467ebf4506"/>
    <p:sldId xmlns:r="http://schemas.openxmlformats.org/officeDocument/2006/relationships" id="261" r:id="R946d9dc0c9ea4092"/>
    <p:sldId xmlns:r="http://schemas.openxmlformats.org/officeDocument/2006/relationships" id="262" r:id="Rfecb0eb8102741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c10ad48574f72" /><Relationship Type="http://schemas.openxmlformats.org/officeDocument/2006/relationships/slide" Target="/ppt/slides/slide1.xml" Id="Rdcd5cce846fe4295" /><Relationship Type="http://schemas.openxmlformats.org/officeDocument/2006/relationships/slide" Target="/ppt/slides/slide2.xml" Id="R3c8a901cd1b94fac" /><Relationship Type="http://schemas.openxmlformats.org/officeDocument/2006/relationships/slide" Target="/ppt/slides/slide3.xml" Id="R626305c6b6ad49de" /><Relationship Type="http://schemas.openxmlformats.org/officeDocument/2006/relationships/slide" Target="/ppt/slides/slide4.xml" Id="Ra3c9af40763d4db2" /><Relationship Type="http://schemas.openxmlformats.org/officeDocument/2006/relationships/slide" Target="/ppt/slides/slide5.xml" Id="Rb8d520467ebf4506" /><Relationship Type="http://schemas.openxmlformats.org/officeDocument/2006/relationships/slide" Target="/ppt/slides/slide6.xml" Id="R946d9dc0c9ea4092" /><Relationship Type="http://schemas.openxmlformats.org/officeDocument/2006/relationships/slide" Target="/ppt/slides/slide7.xml" Id="Rfecb0eb8102741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eba74875c47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d1ba5bad340c8" /><Relationship Type="http://schemas.openxmlformats.org/officeDocument/2006/relationships/theme" Target="/ppt/slideMasters/theme/theme1.xml" Id="R555f88be1cc74f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8d1ba5bad340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4712f945d4f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dad89c9c34f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3475766394c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076bab8394b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91835207b48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f73f52e6c49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c9a1e87a149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 STRADA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STRADA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STRADA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STRADA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STRADA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STRADA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−913 242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14 563 311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191 488 546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191 721 851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STRADA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OLAV HIDE  –  31,6 %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HIDE  –  22,8 %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HOGNE RØRNES HIDE  –  22,8 %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LIVE HIDE MENGEL  –  22,8 %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STRADA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Olav Selvaags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918 144 749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STRADA AS</a:t>
            </a:r>
          </a:p>
        </p:txBody>
      </p:sp>
    </p:spTree>
  </p:cSld>
  <p:clrMapOvr>
    <a:masterClrMapping xmlns:a="http://schemas.openxmlformats.org/drawingml/2006/main"/>
  </p:clrMapOvr>
</p:sld>
</file>