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cf9df5c7604d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a7ee36878a4675"/>
  </p:sldMasterIdLst>
  <p:sldIdLst>
    <p:sldId xmlns:r="http://schemas.openxmlformats.org/officeDocument/2006/relationships" id="256" r:id="Ra969727f65834d7c"/>
    <p:sldId xmlns:r="http://schemas.openxmlformats.org/officeDocument/2006/relationships" id="257" r:id="R1c3c77aecb7541e0"/>
    <p:sldId xmlns:r="http://schemas.openxmlformats.org/officeDocument/2006/relationships" id="258" r:id="Re28f3b96c6bb47f2"/>
    <p:sldId xmlns:r="http://schemas.openxmlformats.org/officeDocument/2006/relationships" id="259" r:id="Rc72f7f3eac9c4da2"/>
    <p:sldId xmlns:r="http://schemas.openxmlformats.org/officeDocument/2006/relationships" id="260" r:id="R6a2ccad886994c53"/>
    <p:sldId xmlns:r="http://schemas.openxmlformats.org/officeDocument/2006/relationships" id="261" r:id="Re624b94a6da6401c"/>
    <p:sldId xmlns:r="http://schemas.openxmlformats.org/officeDocument/2006/relationships" id="262" r:id="Rb91858c288fa4e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a7ee36878a4675" /><Relationship Type="http://schemas.openxmlformats.org/officeDocument/2006/relationships/slide" Target="/ppt/slides/slide1.xml" Id="Ra969727f65834d7c" /><Relationship Type="http://schemas.openxmlformats.org/officeDocument/2006/relationships/slide" Target="/ppt/slides/slide2.xml" Id="R1c3c77aecb7541e0" /><Relationship Type="http://schemas.openxmlformats.org/officeDocument/2006/relationships/slide" Target="/ppt/slides/slide3.xml" Id="Re28f3b96c6bb47f2" /><Relationship Type="http://schemas.openxmlformats.org/officeDocument/2006/relationships/slide" Target="/ppt/slides/slide4.xml" Id="Rc72f7f3eac9c4da2" /><Relationship Type="http://schemas.openxmlformats.org/officeDocument/2006/relationships/slide" Target="/ppt/slides/slide5.xml" Id="R6a2ccad886994c53" /><Relationship Type="http://schemas.openxmlformats.org/officeDocument/2006/relationships/slide" Target="/ppt/slides/slide6.xml" Id="Re624b94a6da6401c" /><Relationship Type="http://schemas.openxmlformats.org/officeDocument/2006/relationships/slide" Target="/ppt/slides/slide7.xml" Id="Rb91858c288fa4e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8fb309a81542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51115e16a4ffb" /><Relationship Type="http://schemas.openxmlformats.org/officeDocument/2006/relationships/theme" Target="/ppt/slideMasters/theme/theme1.xml" Id="R339c8bee216c4b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651115e16a4f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2a0f0b1e948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10561dd0b49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d54d9aa0342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87ba2e73d4e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3e4ac63724a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73fcd07b948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5d25a50884d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TFR KURS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KURS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TFR KURS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KURS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KURS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KURS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400 216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377 996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327 906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4 534 408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5 057 815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KURS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FRITSCH  –  71,4 %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FRITSCH LUGG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MARLENE FRITSCH KIELLAND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KURS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Gulleråsveien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918 174 338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TFR KURS AS</a:t>
            </a:r>
          </a:p>
        </p:txBody>
      </p:sp>
    </p:spTree>
  </p:cSld>
  <p:clrMapOvr>
    <a:masterClrMapping xmlns:a="http://schemas.openxmlformats.org/drawingml/2006/main"/>
  </p:clrMapOvr>
</p:sld>
</file>