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b4cf4ecdf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3c8587b6b447e"/>
  </p:sldMasterIdLst>
  <p:sldIdLst>
    <p:sldId xmlns:r="http://schemas.openxmlformats.org/officeDocument/2006/relationships" id="256" r:id="R8d25ef0eb45b4a84"/>
    <p:sldId xmlns:r="http://schemas.openxmlformats.org/officeDocument/2006/relationships" id="257" r:id="Rad04b0acdf3a4d2a"/>
    <p:sldId xmlns:r="http://schemas.openxmlformats.org/officeDocument/2006/relationships" id="258" r:id="R6c12b5249bab4df4"/>
    <p:sldId xmlns:r="http://schemas.openxmlformats.org/officeDocument/2006/relationships" id="259" r:id="R7aa4418664444f03"/>
    <p:sldId xmlns:r="http://schemas.openxmlformats.org/officeDocument/2006/relationships" id="260" r:id="R706d324a337e4b0a"/>
    <p:sldId xmlns:r="http://schemas.openxmlformats.org/officeDocument/2006/relationships" id="261" r:id="R15cc8a103d9a40b7"/>
    <p:sldId xmlns:r="http://schemas.openxmlformats.org/officeDocument/2006/relationships" id="262" r:id="R0c88cc865a3b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3c8587b6b447e" /><Relationship Type="http://schemas.openxmlformats.org/officeDocument/2006/relationships/slide" Target="/ppt/slides/slide1.xml" Id="R8d25ef0eb45b4a84" /><Relationship Type="http://schemas.openxmlformats.org/officeDocument/2006/relationships/slide" Target="/ppt/slides/slide2.xml" Id="Rad04b0acdf3a4d2a" /><Relationship Type="http://schemas.openxmlformats.org/officeDocument/2006/relationships/slide" Target="/ppt/slides/slide3.xml" Id="R6c12b5249bab4df4" /><Relationship Type="http://schemas.openxmlformats.org/officeDocument/2006/relationships/slide" Target="/ppt/slides/slide4.xml" Id="R7aa4418664444f03" /><Relationship Type="http://schemas.openxmlformats.org/officeDocument/2006/relationships/slide" Target="/ppt/slides/slide5.xml" Id="R706d324a337e4b0a" /><Relationship Type="http://schemas.openxmlformats.org/officeDocument/2006/relationships/slide" Target="/ppt/slides/slide6.xml" Id="R15cc8a103d9a40b7" /><Relationship Type="http://schemas.openxmlformats.org/officeDocument/2006/relationships/slide" Target="/ppt/slides/slide7.xml" Id="R0c88cc865a3b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27df3f9ec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7a6cf62e447af" /><Relationship Type="http://schemas.openxmlformats.org/officeDocument/2006/relationships/theme" Target="/ppt/slideMasters/theme/theme1.xml" Id="R37b2ba528a16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7a6cf62e4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0c7d0cac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eb243fc7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83822360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7d4a4ab5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160923bd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a5cc933bf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9ee60dae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MARINE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16 064 337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18 160 890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EGIL ØSTENSEN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ØSTENSEN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ØSTENSEN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JULIANNE ØSTENSEN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918 187 464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MARINE AS</a:t>
            </a:r>
          </a:p>
        </p:txBody>
      </p:sp>
    </p:spTree>
  </p:cSld>
  <p:clrMapOvr>
    <a:masterClrMapping xmlns:a="http://schemas.openxmlformats.org/drawingml/2006/main"/>
  </p:clrMapOvr>
</p:sld>
</file>