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402f11eea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3238d229d47ab"/>
  </p:sldMasterIdLst>
  <p:sldIdLst>
    <p:sldId xmlns:r="http://schemas.openxmlformats.org/officeDocument/2006/relationships" id="256" r:id="R641e727617534a72"/>
    <p:sldId xmlns:r="http://schemas.openxmlformats.org/officeDocument/2006/relationships" id="257" r:id="Rb8ad93874f764e97"/>
    <p:sldId xmlns:r="http://schemas.openxmlformats.org/officeDocument/2006/relationships" id="258" r:id="Rf3cba5ba485648fc"/>
    <p:sldId xmlns:r="http://schemas.openxmlformats.org/officeDocument/2006/relationships" id="259" r:id="Ra70594517c57487c"/>
    <p:sldId xmlns:r="http://schemas.openxmlformats.org/officeDocument/2006/relationships" id="260" r:id="Rfaea8939c55b4582"/>
    <p:sldId xmlns:r="http://schemas.openxmlformats.org/officeDocument/2006/relationships" id="261" r:id="R504fe6d37275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3238d229d47ab" /><Relationship Type="http://schemas.openxmlformats.org/officeDocument/2006/relationships/slide" Target="/ppt/slides/slide1.xml" Id="R641e727617534a72" /><Relationship Type="http://schemas.openxmlformats.org/officeDocument/2006/relationships/slide" Target="/ppt/slides/slide2.xml" Id="Rb8ad93874f764e97" /><Relationship Type="http://schemas.openxmlformats.org/officeDocument/2006/relationships/slide" Target="/ppt/slides/slide3.xml" Id="Rf3cba5ba485648fc" /><Relationship Type="http://schemas.openxmlformats.org/officeDocument/2006/relationships/slide" Target="/ppt/slides/slide4.xml" Id="Ra70594517c57487c" /><Relationship Type="http://schemas.openxmlformats.org/officeDocument/2006/relationships/slide" Target="/ppt/slides/slide5.xml" Id="Rfaea8939c55b4582" /><Relationship Type="http://schemas.openxmlformats.org/officeDocument/2006/relationships/slide" Target="/ppt/slides/slide6.xml" Id="R504fe6d37275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4eed49b5046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f679d5a5e4b8c" /><Relationship Type="http://schemas.openxmlformats.org/officeDocument/2006/relationships/theme" Target="/ppt/slideMasters/theme/theme1.xml" Id="R2009d28b71274e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7f679d5a5e4b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639590236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a37bcf82042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a15e7f61241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099e2e5ea4f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b2f8e9f5445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4dc8272843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FARVATN PRIVATE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Hilles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