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15564f5f5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db06c288f4d86"/>
  </p:sldMasterIdLst>
  <p:sldIdLst>
    <p:sldId xmlns:r="http://schemas.openxmlformats.org/officeDocument/2006/relationships" id="256" r:id="R3776f4ae75d74c5c"/>
    <p:sldId xmlns:r="http://schemas.openxmlformats.org/officeDocument/2006/relationships" id="257" r:id="Rfa80a5cb65ce4fa1"/>
    <p:sldId xmlns:r="http://schemas.openxmlformats.org/officeDocument/2006/relationships" id="258" r:id="R4226c65c6f9f4680"/>
    <p:sldId xmlns:r="http://schemas.openxmlformats.org/officeDocument/2006/relationships" id="259" r:id="Rf4dc39717c74451c"/>
    <p:sldId xmlns:r="http://schemas.openxmlformats.org/officeDocument/2006/relationships" id="260" r:id="R3893ed1638504971"/>
    <p:sldId xmlns:r="http://schemas.openxmlformats.org/officeDocument/2006/relationships" id="261" r:id="R0e7e23095d224c15"/>
    <p:sldId xmlns:r="http://schemas.openxmlformats.org/officeDocument/2006/relationships" id="262" r:id="R1f65272f626d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db06c288f4d86" /><Relationship Type="http://schemas.openxmlformats.org/officeDocument/2006/relationships/slide" Target="/ppt/slides/slide1.xml" Id="R3776f4ae75d74c5c" /><Relationship Type="http://schemas.openxmlformats.org/officeDocument/2006/relationships/slide" Target="/ppt/slides/slide2.xml" Id="Rfa80a5cb65ce4fa1" /><Relationship Type="http://schemas.openxmlformats.org/officeDocument/2006/relationships/slide" Target="/ppt/slides/slide3.xml" Id="R4226c65c6f9f4680" /><Relationship Type="http://schemas.openxmlformats.org/officeDocument/2006/relationships/slide" Target="/ppt/slides/slide4.xml" Id="Rf4dc39717c74451c" /><Relationship Type="http://schemas.openxmlformats.org/officeDocument/2006/relationships/slide" Target="/ppt/slides/slide5.xml" Id="R3893ed1638504971" /><Relationship Type="http://schemas.openxmlformats.org/officeDocument/2006/relationships/slide" Target="/ppt/slides/slide6.xml" Id="R0e7e23095d224c15" /><Relationship Type="http://schemas.openxmlformats.org/officeDocument/2006/relationships/slide" Target="/ppt/slides/slide7.xml" Id="R1f65272f626d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89bb1fb28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3447b09274b34" /><Relationship Type="http://schemas.openxmlformats.org/officeDocument/2006/relationships/theme" Target="/ppt/slideMasters/theme/theme1.xml" Id="Re83dc21c2dda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3447b0927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311b23d7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a1ca05fc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63504a60c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9f45494f7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2e7b3cfa0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419affe142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1873b534d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FARVATN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PRIVATE EQUITY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−22 282 691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−7 431 324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1 523 286 786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1 609 574 235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AS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MEDINVESTERING 1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