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fb71f4f1e94a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6a2b79a09644bd"/>
  </p:sldMasterIdLst>
  <p:sldIdLst>
    <p:sldId xmlns:r="http://schemas.openxmlformats.org/officeDocument/2006/relationships" id="256" r:id="R695a438d05ff43f3"/>
    <p:sldId xmlns:r="http://schemas.openxmlformats.org/officeDocument/2006/relationships" id="257" r:id="Ra82f4cf720c041c7"/>
    <p:sldId xmlns:r="http://schemas.openxmlformats.org/officeDocument/2006/relationships" id="258" r:id="Rc7a1ffdb7d374662"/>
    <p:sldId xmlns:r="http://schemas.openxmlformats.org/officeDocument/2006/relationships" id="259" r:id="R63e6e236ac604638"/>
    <p:sldId xmlns:r="http://schemas.openxmlformats.org/officeDocument/2006/relationships" id="260" r:id="R46e8afdf56c94952"/>
    <p:sldId xmlns:r="http://schemas.openxmlformats.org/officeDocument/2006/relationships" id="261" r:id="R64bfb7257efa430c"/>
    <p:sldId xmlns:r="http://schemas.openxmlformats.org/officeDocument/2006/relationships" id="262" r:id="R53ab4e51c7d143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6a2b79a09644bd" /><Relationship Type="http://schemas.openxmlformats.org/officeDocument/2006/relationships/slide" Target="/ppt/slides/slide1.xml" Id="R695a438d05ff43f3" /><Relationship Type="http://schemas.openxmlformats.org/officeDocument/2006/relationships/slide" Target="/ppt/slides/slide2.xml" Id="Ra82f4cf720c041c7" /><Relationship Type="http://schemas.openxmlformats.org/officeDocument/2006/relationships/slide" Target="/ppt/slides/slide3.xml" Id="Rc7a1ffdb7d374662" /><Relationship Type="http://schemas.openxmlformats.org/officeDocument/2006/relationships/slide" Target="/ppt/slides/slide4.xml" Id="R63e6e236ac604638" /><Relationship Type="http://schemas.openxmlformats.org/officeDocument/2006/relationships/slide" Target="/ppt/slides/slide5.xml" Id="R46e8afdf56c94952" /><Relationship Type="http://schemas.openxmlformats.org/officeDocument/2006/relationships/slide" Target="/ppt/slides/slide6.xml" Id="R64bfb7257efa430c" /><Relationship Type="http://schemas.openxmlformats.org/officeDocument/2006/relationships/slide" Target="/ppt/slides/slide7.xml" Id="R53ab4e51c7d143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cdd325b11e4c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53b2a1ab24d62" /><Relationship Type="http://schemas.openxmlformats.org/officeDocument/2006/relationships/theme" Target="/ppt/slideMasters/theme/theme1.xml" Id="R7d3bf92d716140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e53b2a1ab24d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5feb5a95344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d42b52a874e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15a9fd7c442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ddbbf4ff64e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f330af0254e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377233d7f44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fb31e23b841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VORTEX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VORTEX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−2 784 961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2 872 806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1 807 559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16 858 396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HAUGLAND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Michelsens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918 279 628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