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a19a7146b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5365a3a3d4d52"/>
  </p:sldMasterIdLst>
  <p:sldIdLst>
    <p:sldId xmlns:r="http://schemas.openxmlformats.org/officeDocument/2006/relationships" id="256" r:id="R474cc302c5344752"/>
    <p:sldId xmlns:r="http://schemas.openxmlformats.org/officeDocument/2006/relationships" id="257" r:id="R83f1c96da9c04fbd"/>
    <p:sldId xmlns:r="http://schemas.openxmlformats.org/officeDocument/2006/relationships" id="258" r:id="R20c3df6e68ac438a"/>
    <p:sldId xmlns:r="http://schemas.openxmlformats.org/officeDocument/2006/relationships" id="259" r:id="Rc3ae3f1a40ef4c9d"/>
    <p:sldId xmlns:r="http://schemas.openxmlformats.org/officeDocument/2006/relationships" id="260" r:id="Rf5e7fe62feb14081"/>
    <p:sldId xmlns:r="http://schemas.openxmlformats.org/officeDocument/2006/relationships" id="261" r:id="Reb2912aaf8e7472d"/>
    <p:sldId xmlns:r="http://schemas.openxmlformats.org/officeDocument/2006/relationships" id="262" r:id="Rd0535032f0f3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5365a3a3d4d52" /><Relationship Type="http://schemas.openxmlformats.org/officeDocument/2006/relationships/slide" Target="/ppt/slides/slide1.xml" Id="R474cc302c5344752" /><Relationship Type="http://schemas.openxmlformats.org/officeDocument/2006/relationships/slide" Target="/ppt/slides/slide2.xml" Id="R83f1c96da9c04fbd" /><Relationship Type="http://schemas.openxmlformats.org/officeDocument/2006/relationships/slide" Target="/ppt/slides/slide3.xml" Id="R20c3df6e68ac438a" /><Relationship Type="http://schemas.openxmlformats.org/officeDocument/2006/relationships/slide" Target="/ppt/slides/slide4.xml" Id="Rc3ae3f1a40ef4c9d" /><Relationship Type="http://schemas.openxmlformats.org/officeDocument/2006/relationships/slide" Target="/ppt/slides/slide5.xml" Id="Rf5e7fe62feb14081" /><Relationship Type="http://schemas.openxmlformats.org/officeDocument/2006/relationships/slide" Target="/ppt/slides/slide6.xml" Id="Reb2912aaf8e7472d" /><Relationship Type="http://schemas.openxmlformats.org/officeDocument/2006/relationships/slide" Target="/ppt/slides/slide7.xml" Id="Rd0535032f0f3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05e879fa8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4495fff5e46d4" /><Relationship Type="http://schemas.openxmlformats.org/officeDocument/2006/relationships/theme" Target="/ppt/slideMasters/theme/theme1.xml" Id="Re6f075e2827e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4495fff5e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e1f4b9957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97ee9c59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398bef7a241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232bc44f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0817edb3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264fa163444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651b93511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174 234 718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189 400 719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MATILDE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HELENE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MATILDE MYKLEBUST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MYKLEBUST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HELENE MYKLEBUST  –  12,7 %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Myklebust, 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