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e99d8020c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25fb4bb46c4038"/>
  </p:sldMasterIdLst>
  <p:sldIdLst>
    <p:sldId xmlns:r="http://schemas.openxmlformats.org/officeDocument/2006/relationships" id="256" r:id="Rab62199ac1544bc0"/>
    <p:sldId xmlns:r="http://schemas.openxmlformats.org/officeDocument/2006/relationships" id="257" r:id="Rbc38aece00fe4568"/>
    <p:sldId xmlns:r="http://schemas.openxmlformats.org/officeDocument/2006/relationships" id="258" r:id="R7802d865ebda4b2d"/>
    <p:sldId xmlns:r="http://schemas.openxmlformats.org/officeDocument/2006/relationships" id="259" r:id="R6f4c40d246894c1d"/>
    <p:sldId xmlns:r="http://schemas.openxmlformats.org/officeDocument/2006/relationships" id="260" r:id="Rac76bf9f6ba8440a"/>
    <p:sldId xmlns:r="http://schemas.openxmlformats.org/officeDocument/2006/relationships" id="261" r:id="R8b1b27fb5728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5fb4bb46c4038" /><Relationship Type="http://schemas.openxmlformats.org/officeDocument/2006/relationships/slide" Target="/ppt/slides/slide1.xml" Id="Rab62199ac1544bc0" /><Relationship Type="http://schemas.openxmlformats.org/officeDocument/2006/relationships/slide" Target="/ppt/slides/slide2.xml" Id="Rbc38aece00fe4568" /><Relationship Type="http://schemas.openxmlformats.org/officeDocument/2006/relationships/slide" Target="/ppt/slides/slide3.xml" Id="R7802d865ebda4b2d" /><Relationship Type="http://schemas.openxmlformats.org/officeDocument/2006/relationships/slide" Target="/ppt/slides/slide4.xml" Id="R6f4c40d246894c1d" /><Relationship Type="http://schemas.openxmlformats.org/officeDocument/2006/relationships/slide" Target="/ppt/slides/slide5.xml" Id="Rac76bf9f6ba8440a" /><Relationship Type="http://schemas.openxmlformats.org/officeDocument/2006/relationships/slide" Target="/ppt/slides/slide6.xml" Id="R8b1b27fb5728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d77042334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99a2926c543dd" /><Relationship Type="http://schemas.openxmlformats.org/officeDocument/2006/relationships/theme" Target="/ppt/slideMasters/theme/theme1.xml" Id="R1a27e903862e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99a2926c543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6351562e747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55bd3a66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e1fa2ccd34e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01155a21b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efe0c72b46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8e27b3e15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