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e2fcc23fa945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0f3ebf31e7418b"/>
  </p:sldMasterIdLst>
  <p:sldIdLst>
    <p:sldId xmlns:r="http://schemas.openxmlformats.org/officeDocument/2006/relationships" id="256" r:id="R23d44044a2504ee6"/>
    <p:sldId xmlns:r="http://schemas.openxmlformats.org/officeDocument/2006/relationships" id="257" r:id="Rc366c70d30f2440b"/>
    <p:sldId xmlns:r="http://schemas.openxmlformats.org/officeDocument/2006/relationships" id="258" r:id="R9a302a1a331844f2"/>
    <p:sldId xmlns:r="http://schemas.openxmlformats.org/officeDocument/2006/relationships" id="259" r:id="R2a1f29de0b4c468e"/>
    <p:sldId xmlns:r="http://schemas.openxmlformats.org/officeDocument/2006/relationships" id="260" r:id="R963c3cc2e5214e6d"/>
    <p:sldId xmlns:r="http://schemas.openxmlformats.org/officeDocument/2006/relationships" id="261" r:id="R77385cb864124ab4"/>
    <p:sldId xmlns:r="http://schemas.openxmlformats.org/officeDocument/2006/relationships" id="262" r:id="R2659f359c88442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f3ebf31e7418b" /><Relationship Type="http://schemas.openxmlformats.org/officeDocument/2006/relationships/slide" Target="/ppt/slides/slide1.xml" Id="R23d44044a2504ee6" /><Relationship Type="http://schemas.openxmlformats.org/officeDocument/2006/relationships/slide" Target="/ppt/slides/slide2.xml" Id="Rc366c70d30f2440b" /><Relationship Type="http://schemas.openxmlformats.org/officeDocument/2006/relationships/slide" Target="/ppt/slides/slide3.xml" Id="R9a302a1a331844f2" /><Relationship Type="http://schemas.openxmlformats.org/officeDocument/2006/relationships/slide" Target="/ppt/slides/slide4.xml" Id="R2a1f29de0b4c468e" /><Relationship Type="http://schemas.openxmlformats.org/officeDocument/2006/relationships/slide" Target="/ppt/slides/slide5.xml" Id="R963c3cc2e5214e6d" /><Relationship Type="http://schemas.openxmlformats.org/officeDocument/2006/relationships/slide" Target="/ppt/slides/slide6.xml" Id="R77385cb864124ab4" /><Relationship Type="http://schemas.openxmlformats.org/officeDocument/2006/relationships/slide" Target="/ppt/slides/slide7.xml" Id="R2659f359c88442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2fec288a8a42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77329ab974b66" /><Relationship Type="http://schemas.openxmlformats.org/officeDocument/2006/relationships/theme" Target="/ppt/slideMasters/theme/theme1.xml" Id="Re374b15baa5845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577329ab974b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01eee0f6048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85e4ba88a47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3e3bf1bad4a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371160bfe48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6689403d54a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f62ba978745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a1afd32044c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DAMPERIET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DAMPERIET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18 891 772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69 173 516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69 301 810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STEINSUND PER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Furubakken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918 297 529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