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8a01bfde6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f913673fd469f"/>
  </p:sldMasterIdLst>
  <p:sldIdLst>
    <p:sldId xmlns:r="http://schemas.openxmlformats.org/officeDocument/2006/relationships" id="256" r:id="R053a2390fd6a4a7e"/>
    <p:sldId xmlns:r="http://schemas.openxmlformats.org/officeDocument/2006/relationships" id="257" r:id="R95ba97b682b44c56"/>
    <p:sldId xmlns:r="http://schemas.openxmlformats.org/officeDocument/2006/relationships" id="258" r:id="Ra5618552f24a499c"/>
    <p:sldId xmlns:r="http://schemas.openxmlformats.org/officeDocument/2006/relationships" id="259" r:id="R2eff66265b954b0c"/>
    <p:sldId xmlns:r="http://schemas.openxmlformats.org/officeDocument/2006/relationships" id="260" r:id="Ra3b0eecf9a8d453a"/>
    <p:sldId xmlns:r="http://schemas.openxmlformats.org/officeDocument/2006/relationships" id="261" r:id="Rdc0ad8d26b63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f913673fd469f" /><Relationship Type="http://schemas.openxmlformats.org/officeDocument/2006/relationships/slide" Target="/ppt/slides/slide1.xml" Id="R053a2390fd6a4a7e" /><Relationship Type="http://schemas.openxmlformats.org/officeDocument/2006/relationships/slide" Target="/ppt/slides/slide2.xml" Id="R95ba97b682b44c56" /><Relationship Type="http://schemas.openxmlformats.org/officeDocument/2006/relationships/slide" Target="/ppt/slides/slide3.xml" Id="Ra5618552f24a499c" /><Relationship Type="http://schemas.openxmlformats.org/officeDocument/2006/relationships/slide" Target="/ppt/slides/slide4.xml" Id="R2eff66265b954b0c" /><Relationship Type="http://schemas.openxmlformats.org/officeDocument/2006/relationships/slide" Target="/ppt/slides/slide5.xml" Id="Ra3b0eecf9a8d453a" /><Relationship Type="http://schemas.openxmlformats.org/officeDocument/2006/relationships/slide" Target="/ppt/slides/slide6.xml" Id="Rdc0ad8d26b63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2005b8360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3f395775e449b" /><Relationship Type="http://schemas.openxmlformats.org/officeDocument/2006/relationships/theme" Target="/ppt/slideMasters/theme/theme1.xml" Id="R6436b97ecb59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3f395775e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dd120727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ba8c4b02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611f69e7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bed67ddd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d5584660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22addaf5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