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33c721aab84a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f605ed0130462e"/>
  </p:sldMasterIdLst>
  <p:sldIdLst>
    <p:sldId xmlns:r="http://schemas.openxmlformats.org/officeDocument/2006/relationships" id="256" r:id="Raa47595b8fa244d9"/>
    <p:sldId xmlns:r="http://schemas.openxmlformats.org/officeDocument/2006/relationships" id="257" r:id="Reefc2de16d8d4478"/>
    <p:sldId xmlns:r="http://schemas.openxmlformats.org/officeDocument/2006/relationships" id="258" r:id="Rda55a33abc904414"/>
    <p:sldId xmlns:r="http://schemas.openxmlformats.org/officeDocument/2006/relationships" id="259" r:id="Rc9a40fbafa5c4053"/>
    <p:sldId xmlns:r="http://schemas.openxmlformats.org/officeDocument/2006/relationships" id="260" r:id="R3271ce960b6a48db"/>
    <p:sldId xmlns:r="http://schemas.openxmlformats.org/officeDocument/2006/relationships" id="261" r:id="R869ef69db8cc4d9b"/>
    <p:sldId xmlns:r="http://schemas.openxmlformats.org/officeDocument/2006/relationships" id="262" r:id="Rff4eb22c5ec640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605ed0130462e" /><Relationship Type="http://schemas.openxmlformats.org/officeDocument/2006/relationships/slide" Target="/ppt/slides/slide1.xml" Id="Raa47595b8fa244d9" /><Relationship Type="http://schemas.openxmlformats.org/officeDocument/2006/relationships/slide" Target="/ppt/slides/slide2.xml" Id="Reefc2de16d8d4478" /><Relationship Type="http://schemas.openxmlformats.org/officeDocument/2006/relationships/slide" Target="/ppt/slides/slide3.xml" Id="Rda55a33abc904414" /><Relationship Type="http://schemas.openxmlformats.org/officeDocument/2006/relationships/slide" Target="/ppt/slides/slide4.xml" Id="Rc9a40fbafa5c4053" /><Relationship Type="http://schemas.openxmlformats.org/officeDocument/2006/relationships/slide" Target="/ppt/slides/slide5.xml" Id="R3271ce960b6a48db" /><Relationship Type="http://schemas.openxmlformats.org/officeDocument/2006/relationships/slide" Target="/ppt/slides/slide6.xml" Id="R869ef69db8cc4d9b" /><Relationship Type="http://schemas.openxmlformats.org/officeDocument/2006/relationships/slide" Target="/ppt/slides/slide7.xml" Id="Rff4eb22c5ec640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ca5556351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5114b3d964b8b" /><Relationship Type="http://schemas.openxmlformats.org/officeDocument/2006/relationships/theme" Target="/ppt/slideMasters/theme/theme1.xml" Id="R5f0b637e4f9044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75114b3d96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bd64ee6ad4f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b9ce77562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b3b67807f46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1701cf1e649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958e8304740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ce028375f40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a07b30bc542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SUNVI AS ble etablert [år] og holder til i Austafjord.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−89 986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6 410 014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Jama Regnskapsservice, Garstadveien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7924 Austafjord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918 305 815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SUNVI AS</a:t>
            </a:r>
          </a:p>
        </p:txBody>
      </p:sp>
    </p:spTree>
  </p:cSld>
  <p:clrMapOvr>
    <a:masterClrMapping xmlns:a="http://schemas.openxmlformats.org/drawingml/2006/main"/>
  </p:clrMapOvr>
</p:sld>
</file>