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905d0a79c343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6a8c4ed4a14e8a"/>
  </p:sldMasterIdLst>
  <p:sldIdLst>
    <p:sldId xmlns:r="http://schemas.openxmlformats.org/officeDocument/2006/relationships" id="256" r:id="R828c81ed076a44f4"/>
    <p:sldId xmlns:r="http://schemas.openxmlformats.org/officeDocument/2006/relationships" id="257" r:id="R1a2f417966d84c9a"/>
    <p:sldId xmlns:r="http://schemas.openxmlformats.org/officeDocument/2006/relationships" id="258" r:id="R906057d19d2646b7"/>
    <p:sldId xmlns:r="http://schemas.openxmlformats.org/officeDocument/2006/relationships" id="259" r:id="R66e206cd7d834fb5"/>
    <p:sldId xmlns:r="http://schemas.openxmlformats.org/officeDocument/2006/relationships" id="260" r:id="Raffc32c521ca4eff"/>
    <p:sldId xmlns:r="http://schemas.openxmlformats.org/officeDocument/2006/relationships" id="261" r:id="Rea5ad6975cbd429e"/>
    <p:sldId xmlns:r="http://schemas.openxmlformats.org/officeDocument/2006/relationships" id="262" r:id="R536c28b183bc4ff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6a8c4ed4a14e8a" /><Relationship Type="http://schemas.openxmlformats.org/officeDocument/2006/relationships/slide" Target="/ppt/slides/slide1.xml" Id="R828c81ed076a44f4" /><Relationship Type="http://schemas.openxmlformats.org/officeDocument/2006/relationships/slide" Target="/ppt/slides/slide2.xml" Id="R1a2f417966d84c9a" /><Relationship Type="http://schemas.openxmlformats.org/officeDocument/2006/relationships/slide" Target="/ppt/slides/slide3.xml" Id="R906057d19d2646b7" /><Relationship Type="http://schemas.openxmlformats.org/officeDocument/2006/relationships/slide" Target="/ppt/slides/slide4.xml" Id="R66e206cd7d834fb5" /><Relationship Type="http://schemas.openxmlformats.org/officeDocument/2006/relationships/slide" Target="/ppt/slides/slide5.xml" Id="Raffc32c521ca4eff" /><Relationship Type="http://schemas.openxmlformats.org/officeDocument/2006/relationships/slide" Target="/ppt/slides/slide6.xml" Id="Rea5ad6975cbd429e" /><Relationship Type="http://schemas.openxmlformats.org/officeDocument/2006/relationships/slide" Target="/ppt/slides/slide7.xml" Id="R536c28b183bc4ff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7d8658de0d4f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1c17f8a229408c" /><Relationship Type="http://schemas.openxmlformats.org/officeDocument/2006/relationships/theme" Target="/ppt/slideMasters/theme/theme1.xml" Id="R02ba74185d6d43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51c17f8a22940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c740f8543f499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c5a4728d764d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25163902e248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4b1a3c6373422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00ff9ccd8aa4e1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962059f59b43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6aeb3e4530477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VRK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VRK INVEST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40 464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−165 614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1 114 465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1 059 719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 RONG KOPPANG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Vegard Rong Koppang, Grutlekleiva 21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5517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vegardrk@gmail.com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918 308 393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VRK INVEST AS</a:t>
            </a:r>
          </a:p>
        </p:txBody>
      </p:sp>
    </p:spTree>
  </p:cSld>
  <p:clrMapOvr>
    <a:masterClrMapping xmlns:a="http://schemas.openxmlformats.org/drawingml/2006/main"/>
  </p:clrMapOvr>
</p:sld>
</file>